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3" r:id="rId5"/>
    <p:sldId id="265" r:id="rId6"/>
    <p:sldId id="259" r:id="rId7"/>
    <p:sldId id="260" r:id="rId8"/>
    <p:sldId id="261" r:id="rId9"/>
    <p:sldId id="264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9"/>
    <p:restoredTop sz="94688"/>
  </p:normalViewPr>
  <p:slideViewPr>
    <p:cSldViewPr snapToGrid="0">
      <p:cViewPr varScale="1">
        <p:scale>
          <a:sx n="96" d="100"/>
          <a:sy n="96" d="100"/>
        </p:scale>
        <p:origin x="8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C8B30B-83CC-43C4-9D73-188190506256}" type="doc">
      <dgm:prSet loTypeId="urn:microsoft.com/office/officeart/2016/7/layout/LinearArrowProcessNumbered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BC216ED-0D73-41DD-8765-7A71A60B992E}">
      <dgm:prSet custT="1"/>
      <dgm:spPr/>
      <dgm:t>
        <a:bodyPr/>
        <a:lstStyle/>
        <a:p>
          <a:r>
            <a:rPr lang="en-US" sz="1600" dirty="0"/>
            <a:t>Learn about kennings/</a:t>
          </a:r>
        </a:p>
        <a:p>
          <a:r>
            <a:rPr lang="en-US" sz="1600" dirty="0"/>
            <a:t>compounds</a:t>
          </a:r>
        </a:p>
      </dgm:t>
    </dgm:pt>
    <dgm:pt modelId="{FC32B231-C330-4381-9594-6B5453485449}" type="parTrans" cxnId="{549500AC-6FAD-4E6C-968C-799F9D77EE43}">
      <dgm:prSet/>
      <dgm:spPr/>
      <dgm:t>
        <a:bodyPr/>
        <a:lstStyle/>
        <a:p>
          <a:endParaRPr lang="en-US"/>
        </a:p>
      </dgm:t>
    </dgm:pt>
    <dgm:pt modelId="{6DACF4E6-E883-41C1-A70A-A36AB7C9A40F}" type="sibTrans" cxnId="{549500AC-6FAD-4E6C-968C-799F9D77EE43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B3333859-1E6C-4D7B-A0C0-F5779FFB531E}">
      <dgm:prSet/>
      <dgm:spPr/>
      <dgm:t>
        <a:bodyPr/>
        <a:lstStyle/>
        <a:p>
          <a:pPr algn="ctr"/>
          <a:r>
            <a:rPr lang="en-US" dirty="0"/>
            <a:t>Look at examples from the book</a:t>
          </a:r>
        </a:p>
        <a:p>
          <a:pPr algn="ctr"/>
          <a:r>
            <a:rPr lang="en-US" dirty="0"/>
            <a:t>Create your own deer kennings</a:t>
          </a:r>
        </a:p>
      </dgm:t>
    </dgm:pt>
    <dgm:pt modelId="{5771B916-5B82-4F83-AC68-7AD95DAD04A1}" type="parTrans" cxnId="{5C3C4F03-197D-4841-AFEC-A17049C4EBDB}">
      <dgm:prSet/>
      <dgm:spPr/>
      <dgm:t>
        <a:bodyPr/>
        <a:lstStyle/>
        <a:p>
          <a:endParaRPr lang="en-US"/>
        </a:p>
      </dgm:t>
    </dgm:pt>
    <dgm:pt modelId="{4A33B190-6B8E-4923-A344-C6992E57E51D}" type="sibTrans" cxnId="{5C3C4F03-197D-4841-AFEC-A17049C4EBDB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608B480E-943F-4BEC-B87C-98FA17CB077F}">
      <dgm:prSet/>
      <dgm:spPr/>
      <dgm:t>
        <a:bodyPr/>
        <a:lstStyle/>
        <a:p>
          <a:r>
            <a:rPr lang="en-US" dirty="0"/>
            <a:t>Study kennings from Anglo-Saxon poetry</a:t>
          </a:r>
        </a:p>
      </dgm:t>
    </dgm:pt>
    <dgm:pt modelId="{6AEE7CE6-52F6-4979-8179-6C5E6EB2CDE8}" type="parTrans" cxnId="{B65F89E1-E61C-4512-870E-757BA5147F60}">
      <dgm:prSet/>
      <dgm:spPr/>
      <dgm:t>
        <a:bodyPr/>
        <a:lstStyle/>
        <a:p>
          <a:endParaRPr lang="en-US"/>
        </a:p>
      </dgm:t>
    </dgm:pt>
    <dgm:pt modelId="{F70AB2F5-B882-4D95-8DCF-51120E16F3BE}" type="sibTrans" cxnId="{B65F89E1-E61C-4512-870E-757BA5147F60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CF683DA0-B613-429D-AEC0-9B2E295D2E14}">
      <dgm:prSet/>
      <dgm:spPr/>
      <dgm:t>
        <a:bodyPr/>
        <a:lstStyle/>
        <a:p>
          <a:r>
            <a:rPr lang="en-US"/>
            <a:t>Find modern examples</a:t>
          </a:r>
        </a:p>
      </dgm:t>
    </dgm:pt>
    <dgm:pt modelId="{5E0D29FE-9C1B-454C-A5D1-96ECA364C887}" type="parTrans" cxnId="{72E4C1ED-E97A-4DD4-8C63-79B15A8D78CC}">
      <dgm:prSet/>
      <dgm:spPr/>
      <dgm:t>
        <a:bodyPr/>
        <a:lstStyle/>
        <a:p>
          <a:endParaRPr lang="en-US"/>
        </a:p>
      </dgm:t>
    </dgm:pt>
    <dgm:pt modelId="{434433C9-89BD-4052-8386-CCAFB53214F6}" type="sibTrans" cxnId="{72E4C1ED-E97A-4DD4-8C63-79B15A8D78CC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0480D7F3-9F71-40C0-AC5A-2B47A060173C}">
      <dgm:prSet/>
      <dgm:spPr/>
      <dgm:t>
        <a:bodyPr/>
        <a:lstStyle/>
        <a:p>
          <a:r>
            <a:rPr lang="en-US"/>
            <a:t>Create some of your own</a:t>
          </a:r>
        </a:p>
      </dgm:t>
    </dgm:pt>
    <dgm:pt modelId="{51E59BB9-D87E-4431-A0AB-077D59F6AB58}" type="parTrans" cxnId="{200EDEA6-BDAD-4CA9-B07C-806E683B662E}">
      <dgm:prSet/>
      <dgm:spPr/>
      <dgm:t>
        <a:bodyPr/>
        <a:lstStyle/>
        <a:p>
          <a:endParaRPr lang="en-US"/>
        </a:p>
      </dgm:t>
    </dgm:pt>
    <dgm:pt modelId="{B079FBC5-EA2E-405E-9082-2296CDEBFF1E}" type="sibTrans" cxnId="{200EDEA6-BDAD-4CA9-B07C-806E683B662E}">
      <dgm:prSet phldrT="5" phldr="0"/>
      <dgm:spPr/>
      <dgm:t>
        <a:bodyPr/>
        <a:lstStyle/>
        <a:p>
          <a:r>
            <a:rPr lang="en-US"/>
            <a:t>5</a:t>
          </a:r>
        </a:p>
      </dgm:t>
    </dgm:pt>
    <dgm:pt modelId="{67B1A90B-8C96-4137-882D-6C4CD12D3731}">
      <dgm:prSet/>
      <dgm:spPr/>
      <dgm:t>
        <a:bodyPr/>
        <a:lstStyle/>
        <a:p>
          <a:r>
            <a:rPr lang="en-US"/>
            <a:t>Write a dictionary entry for your words</a:t>
          </a:r>
        </a:p>
      </dgm:t>
    </dgm:pt>
    <dgm:pt modelId="{D6F30BBB-AC41-4DB0-8562-0FB184ED1AAF}" type="parTrans" cxnId="{BBE92999-9FB4-4451-B6B0-160DEF5B2E3D}">
      <dgm:prSet/>
      <dgm:spPr/>
      <dgm:t>
        <a:bodyPr/>
        <a:lstStyle/>
        <a:p>
          <a:endParaRPr lang="en-US"/>
        </a:p>
      </dgm:t>
    </dgm:pt>
    <dgm:pt modelId="{83BB6E82-46F0-4A69-A666-8CD00E5C4519}" type="sibTrans" cxnId="{BBE92999-9FB4-4451-B6B0-160DEF5B2E3D}">
      <dgm:prSet phldrT="6" phldr="0"/>
      <dgm:spPr/>
      <dgm:t>
        <a:bodyPr/>
        <a:lstStyle/>
        <a:p>
          <a:r>
            <a:rPr lang="en-US"/>
            <a:t>6</a:t>
          </a:r>
        </a:p>
      </dgm:t>
    </dgm:pt>
    <dgm:pt modelId="{A7EA4613-3976-BC4C-8699-40D208BA9C01}" type="pres">
      <dgm:prSet presAssocID="{67C8B30B-83CC-43C4-9D73-188190506256}" presName="linearFlow" presStyleCnt="0">
        <dgm:presLayoutVars>
          <dgm:dir/>
          <dgm:animLvl val="lvl"/>
          <dgm:resizeHandles val="exact"/>
        </dgm:presLayoutVars>
      </dgm:prSet>
      <dgm:spPr/>
    </dgm:pt>
    <dgm:pt modelId="{45551404-33BA-B344-8DA9-8C6EF5668906}" type="pres">
      <dgm:prSet presAssocID="{FBC216ED-0D73-41DD-8765-7A71A60B992E}" presName="compositeNode" presStyleCnt="0"/>
      <dgm:spPr/>
    </dgm:pt>
    <dgm:pt modelId="{F712BA71-9CC9-6643-986C-A607017D3EC4}" type="pres">
      <dgm:prSet presAssocID="{FBC216ED-0D73-41DD-8765-7A71A60B992E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35A2DF2A-1E06-F54A-A49E-BEC45D903702}" type="pres">
      <dgm:prSet presAssocID="{FBC216ED-0D73-41DD-8765-7A71A60B992E}" presName="parSh" presStyleCnt="0"/>
      <dgm:spPr/>
    </dgm:pt>
    <dgm:pt modelId="{50FB1427-0AD5-D34F-B9BD-046A36CBAC28}" type="pres">
      <dgm:prSet presAssocID="{FBC216ED-0D73-41DD-8765-7A71A60B992E}" presName="lineNode" presStyleLbl="alignAccFollowNode1" presStyleIdx="0" presStyleCnt="18"/>
      <dgm:spPr/>
    </dgm:pt>
    <dgm:pt modelId="{8F08BB16-5705-714F-A61A-3E8203741040}" type="pres">
      <dgm:prSet presAssocID="{FBC216ED-0D73-41DD-8765-7A71A60B992E}" presName="lineArrowNode" presStyleLbl="alignAccFollowNode1" presStyleIdx="1" presStyleCnt="18"/>
      <dgm:spPr/>
    </dgm:pt>
    <dgm:pt modelId="{C21D7A78-41A9-FB4D-BFB3-66DC3B2D3E08}" type="pres">
      <dgm:prSet presAssocID="{6DACF4E6-E883-41C1-A70A-A36AB7C9A40F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6F16289E-039F-0B4C-BD22-032E5AF0423E}" type="pres">
      <dgm:prSet presAssocID="{6DACF4E6-E883-41C1-A70A-A36AB7C9A40F}" presName="spacerBetweenCircleAndCallout" presStyleCnt="0">
        <dgm:presLayoutVars/>
      </dgm:prSet>
      <dgm:spPr/>
    </dgm:pt>
    <dgm:pt modelId="{6A627D02-18AD-EA40-9934-A747C2A0E239}" type="pres">
      <dgm:prSet presAssocID="{FBC216ED-0D73-41DD-8765-7A71A60B992E}" presName="nodeText" presStyleLbl="alignAccFollowNode1" presStyleIdx="2" presStyleCnt="18">
        <dgm:presLayoutVars>
          <dgm:bulletEnabled val="1"/>
        </dgm:presLayoutVars>
      </dgm:prSet>
      <dgm:spPr/>
    </dgm:pt>
    <dgm:pt modelId="{B4161BD0-C8C0-4F4F-A31F-814FE5134D9C}" type="pres">
      <dgm:prSet presAssocID="{6DACF4E6-E883-41C1-A70A-A36AB7C9A40F}" presName="sibTransComposite" presStyleCnt="0"/>
      <dgm:spPr/>
    </dgm:pt>
    <dgm:pt modelId="{BA54CBB1-815F-9949-8B11-3E9B399EBAF2}" type="pres">
      <dgm:prSet presAssocID="{B3333859-1E6C-4D7B-A0C0-F5779FFB531E}" presName="compositeNode" presStyleCnt="0"/>
      <dgm:spPr/>
    </dgm:pt>
    <dgm:pt modelId="{AB6066CF-D7A9-5849-8BDA-AC33919FCCF3}" type="pres">
      <dgm:prSet presAssocID="{B3333859-1E6C-4D7B-A0C0-F5779FFB531E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DF3A3555-B249-DF4A-A195-AD2D61A830A2}" type="pres">
      <dgm:prSet presAssocID="{B3333859-1E6C-4D7B-A0C0-F5779FFB531E}" presName="parSh" presStyleCnt="0"/>
      <dgm:spPr/>
    </dgm:pt>
    <dgm:pt modelId="{4833F104-6015-5E46-AC38-564FE7602EC8}" type="pres">
      <dgm:prSet presAssocID="{B3333859-1E6C-4D7B-A0C0-F5779FFB531E}" presName="lineNode" presStyleLbl="alignAccFollowNode1" presStyleIdx="3" presStyleCnt="18"/>
      <dgm:spPr/>
    </dgm:pt>
    <dgm:pt modelId="{6C7F06EB-015F-5947-8971-99B5A67810D8}" type="pres">
      <dgm:prSet presAssocID="{B3333859-1E6C-4D7B-A0C0-F5779FFB531E}" presName="lineArrowNode" presStyleLbl="alignAccFollowNode1" presStyleIdx="4" presStyleCnt="18"/>
      <dgm:spPr/>
    </dgm:pt>
    <dgm:pt modelId="{4B68A936-8DB6-7041-B56D-C804D95AEA50}" type="pres">
      <dgm:prSet presAssocID="{4A33B190-6B8E-4923-A344-C6992E57E51D}" presName="sibTransNodeCircle" presStyleLbl="alignNode1" presStyleIdx="1" presStyleCnt="6">
        <dgm:presLayoutVars>
          <dgm:chMax val="0"/>
          <dgm:bulletEnabled/>
        </dgm:presLayoutVars>
      </dgm:prSet>
      <dgm:spPr/>
    </dgm:pt>
    <dgm:pt modelId="{1A02C7A8-3E96-EB44-90B1-D10E94519A60}" type="pres">
      <dgm:prSet presAssocID="{4A33B190-6B8E-4923-A344-C6992E57E51D}" presName="spacerBetweenCircleAndCallout" presStyleCnt="0">
        <dgm:presLayoutVars/>
      </dgm:prSet>
      <dgm:spPr/>
    </dgm:pt>
    <dgm:pt modelId="{E8514575-8DF0-A44A-ADA1-C17D8366E16F}" type="pres">
      <dgm:prSet presAssocID="{B3333859-1E6C-4D7B-A0C0-F5779FFB531E}" presName="nodeText" presStyleLbl="alignAccFollowNode1" presStyleIdx="5" presStyleCnt="18" custLinFactNeighborX="-8418" custLinFactNeighborY="763">
        <dgm:presLayoutVars>
          <dgm:bulletEnabled val="1"/>
        </dgm:presLayoutVars>
      </dgm:prSet>
      <dgm:spPr/>
    </dgm:pt>
    <dgm:pt modelId="{E29E9216-DFC7-B240-ABBC-676504D330A4}" type="pres">
      <dgm:prSet presAssocID="{4A33B190-6B8E-4923-A344-C6992E57E51D}" presName="sibTransComposite" presStyleCnt="0"/>
      <dgm:spPr/>
    </dgm:pt>
    <dgm:pt modelId="{9587AFA4-A384-124A-A2A0-4F6388624628}" type="pres">
      <dgm:prSet presAssocID="{608B480E-943F-4BEC-B87C-98FA17CB077F}" presName="compositeNode" presStyleCnt="0"/>
      <dgm:spPr/>
    </dgm:pt>
    <dgm:pt modelId="{04C9E123-766C-A348-B5D5-3BD3BC3C6094}" type="pres">
      <dgm:prSet presAssocID="{608B480E-943F-4BEC-B87C-98FA17CB077F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46B986D9-F00F-644D-B89D-374CBFC0EC4A}" type="pres">
      <dgm:prSet presAssocID="{608B480E-943F-4BEC-B87C-98FA17CB077F}" presName="parSh" presStyleCnt="0"/>
      <dgm:spPr/>
    </dgm:pt>
    <dgm:pt modelId="{3C408168-E263-8A41-921B-9CFCB6193F20}" type="pres">
      <dgm:prSet presAssocID="{608B480E-943F-4BEC-B87C-98FA17CB077F}" presName="lineNode" presStyleLbl="alignAccFollowNode1" presStyleIdx="6" presStyleCnt="18"/>
      <dgm:spPr/>
    </dgm:pt>
    <dgm:pt modelId="{BAFF2CE7-0EB3-F141-AFFC-6FE6612E5C7A}" type="pres">
      <dgm:prSet presAssocID="{608B480E-943F-4BEC-B87C-98FA17CB077F}" presName="lineArrowNode" presStyleLbl="alignAccFollowNode1" presStyleIdx="7" presStyleCnt="18"/>
      <dgm:spPr/>
    </dgm:pt>
    <dgm:pt modelId="{87AF80D9-6C72-FA45-AEB1-97858415DAEE}" type="pres">
      <dgm:prSet presAssocID="{F70AB2F5-B882-4D95-8DCF-51120E16F3BE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08A605FB-CC5C-0448-8B3E-CBA0E5D5F45C}" type="pres">
      <dgm:prSet presAssocID="{F70AB2F5-B882-4D95-8DCF-51120E16F3BE}" presName="spacerBetweenCircleAndCallout" presStyleCnt="0">
        <dgm:presLayoutVars/>
      </dgm:prSet>
      <dgm:spPr/>
    </dgm:pt>
    <dgm:pt modelId="{C2D5F7AF-3559-A144-9BC5-637CEE7C5A28}" type="pres">
      <dgm:prSet presAssocID="{608B480E-943F-4BEC-B87C-98FA17CB077F}" presName="nodeText" presStyleLbl="alignAccFollowNode1" presStyleIdx="8" presStyleCnt="18">
        <dgm:presLayoutVars>
          <dgm:bulletEnabled val="1"/>
        </dgm:presLayoutVars>
      </dgm:prSet>
      <dgm:spPr/>
    </dgm:pt>
    <dgm:pt modelId="{FF26E177-9890-8E43-830F-73CC71F64ECE}" type="pres">
      <dgm:prSet presAssocID="{F70AB2F5-B882-4D95-8DCF-51120E16F3BE}" presName="sibTransComposite" presStyleCnt="0"/>
      <dgm:spPr/>
    </dgm:pt>
    <dgm:pt modelId="{601466C4-416F-1E42-872E-9C928DD76A3F}" type="pres">
      <dgm:prSet presAssocID="{CF683DA0-B613-429D-AEC0-9B2E295D2E14}" presName="compositeNode" presStyleCnt="0"/>
      <dgm:spPr/>
    </dgm:pt>
    <dgm:pt modelId="{B9100A89-9E24-8C42-8C6E-52AB95FE75FC}" type="pres">
      <dgm:prSet presAssocID="{CF683DA0-B613-429D-AEC0-9B2E295D2E14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B589ED91-CB2D-3949-A65A-C48320C78DFF}" type="pres">
      <dgm:prSet presAssocID="{CF683DA0-B613-429D-AEC0-9B2E295D2E14}" presName="parSh" presStyleCnt="0"/>
      <dgm:spPr/>
    </dgm:pt>
    <dgm:pt modelId="{68E5B22A-B855-0741-A61D-F529036B26FA}" type="pres">
      <dgm:prSet presAssocID="{CF683DA0-B613-429D-AEC0-9B2E295D2E14}" presName="lineNode" presStyleLbl="alignAccFollowNode1" presStyleIdx="9" presStyleCnt="18"/>
      <dgm:spPr/>
    </dgm:pt>
    <dgm:pt modelId="{6EA0AAF8-8F60-4043-9ECD-A293DCBDF0F2}" type="pres">
      <dgm:prSet presAssocID="{CF683DA0-B613-429D-AEC0-9B2E295D2E14}" presName="lineArrowNode" presStyleLbl="alignAccFollowNode1" presStyleIdx="10" presStyleCnt="18"/>
      <dgm:spPr/>
    </dgm:pt>
    <dgm:pt modelId="{C4FCBDDB-843A-7645-AD49-DE026B396D7C}" type="pres">
      <dgm:prSet presAssocID="{434433C9-89BD-4052-8386-CCAFB53214F6}" presName="sibTransNodeCircle" presStyleLbl="alignNode1" presStyleIdx="3" presStyleCnt="6">
        <dgm:presLayoutVars>
          <dgm:chMax val="0"/>
          <dgm:bulletEnabled/>
        </dgm:presLayoutVars>
      </dgm:prSet>
      <dgm:spPr/>
    </dgm:pt>
    <dgm:pt modelId="{A1B5967D-6E53-F045-ADA2-83633D1BCE7B}" type="pres">
      <dgm:prSet presAssocID="{434433C9-89BD-4052-8386-CCAFB53214F6}" presName="spacerBetweenCircleAndCallout" presStyleCnt="0">
        <dgm:presLayoutVars/>
      </dgm:prSet>
      <dgm:spPr/>
    </dgm:pt>
    <dgm:pt modelId="{9931BA98-7EA4-2E43-BD04-6615AEC8A8EF}" type="pres">
      <dgm:prSet presAssocID="{CF683DA0-B613-429D-AEC0-9B2E295D2E14}" presName="nodeText" presStyleLbl="alignAccFollowNode1" presStyleIdx="11" presStyleCnt="18">
        <dgm:presLayoutVars>
          <dgm:bulletEnabled val="1"/>
        </dgm:presLayoutVars>
      </dgm:prSet>
      <dgm:spPr/>
    </dgm:pt>
    <dgm:pt modelId="{E56A90A1-627B-8E4B-9531-09887C5655BD}" type="pres">
      <dgm:prSet presAssocID="{434433C9-89BD-4052-8386-CCAFB53214F6}" presName="sibTransComposite" presStyleCnt="0"/>
      <dgm:spPr/>
    </dgm:pt>
    <dgm:pt modelId="{4C4082F4-ECD4-294B-A264-3E74106028D9}" type="pres">
      <dgm:prSet presAssocID="{0480D7F3-9F71-40C0-AC5A-2B47A060173C}" presName="compositeNode" presStyleCnt="0"/>
      <dgm:spPr/>
    </dgm:pt>
    <dgm:pt modelId="{4F55C0E5-0053-7F49-9107-95BCC5E9152F}" type="pres">
      <dgm:prSet presAssocID="{0480D7F3-9F71-40C0-AC5A-2B47A060173C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CDFE538C-F24E-E840-AB49-662C46B84CA2}" type="pres">
      <dgm:prSet presAssocID="{0480D7F3-9F71-40C0-AC5A-2B47A060173C}" presName="parSh" presStyleCnt="0"/>
      <dgm:spPr/>
    </dgm:pt>
    <dgm:pt modelId="{1311C9FC-C526-6E4D-A010-84BA91CC0A24}" type="pres">
      <dgm:prSet presAssocID="{0480D7F3-9F71-40C0-AC5A-2B47A060173C}" presName="lineNode" presStyleLbl="alignAccFollowNode1" presStyleIdx="12" presStyleCnt="18"/>
      <dgm:spPr/>
    </dgm:pt>
    <dgm:pt modelId="{79A78F61-16A8-2242-ACF1-1C62EA5B1D59}" type="pres">
      <dgm:prSet presAssocID="{0480D7F3-9F71-40C0-AC5A-2B47A060173C}" presName="lineArrowNode" presStyleLbl="alignAccFollowNode1" presStyleIdx="13" presStyleCnt="18"/>
      <dgm:spPr/>
    </dgm:pt>
    <dgm:pt modelId="{9B061D39-396D-2446-9FFE-C225F7D681A6}" type="pres">
      <dgm:prSet presAssocID="{B079FBC5-EA2E-405E-9082-2296CDEBFF1E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FE31C108-9501-F740-9D28-1630DB405EC1}" type="pres">
      <dgm:prSet presAssocID="{B079FBC5-EA2E-405E-9082-2296CDEBFF1E}" presName="spacerBetweenCircleAndCallout" presStyleCnt="0">
        <dgm:presLayoutVars/>
      </dgm:prSet>
      <dgm:spPr/>
    </dgm:pt>
    <dgm:pt modelId="{1F62BA7B-9AC5-704C-81A1-DDB65855FF6E}" type="pres">
      <dgm:prSet presAssocID="{0480D7F3-9F71-40C0-AC5A-2B47A060173C}" presName="nodeText" presStyleLbl="alignAccFollowNode1" presStyleIdx="14" presStyleCnt="18">
        <dgm:presLayoutVars>
          <dgm:bulletEnabled val="1"/>
        </dgm:presLayoutVars>
      </dgm:prSet>
      <dgm:spPr/>
    </dgm:pt>
    <dgm:pt modelId="{3F93AD14-2DDB-6948-9BEF-AFD358124F72}" type="pres">
      <dgm:prSet presAssocID="{B079FBC5-EA2E-405E-9082-2296CDEBFF1E}" presName="sibTransComposite" presStyleCnt="0"/>
      <dgm:spPr/>
    </dgm:pt>
    <dgm:pt modelId="{B754D52A-5219-E845-84F7-2A137645F57D}" type="pres">
      <dgm:prSet presAssocID="{67B1A90B-8C96-4137-882D-6C4CD12D3731}" presName="compositeNode" presStyleCnt="0"/>
      <dgm:spPr/>
    </dgm:pt>
    <dgm:pt modelId="{C1C7AC04-1EFA-FF49-91A9-1990DCCE4BFC}" type="pres">
      <dgm:prSet presAssocID="{67B1A90B-8C96-4137-882D-6C4CD12D3731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3AA0DC96-292A-1040-A890-F6D79B106154}" type="pres">
      <dgm:prSet presAssocID="{67B1A90B-8C96-4137-882D-6C4CD12D3731}" presName="parSh" presStyleCnt="0"/>
      <dgm:spPr/>
    </dgm:pt>
    <dgm:pt modelId="{79E2ADC6-2B10-3947-85BF-C8B8893B5A8D}" type="pres">
      <dgm:prSet presAssocID="{67B1A90B-8C96-4137-882D-6C4CD12D3731}" presName="lineNode" presStyleLbl="alignAccFollowNode1" presStyleIdx="15" presStyleCnt="18"/>
      <dgm:spPr/>
    </dgm:pt>
    <dgm:pt modelId="{48B86F97-4E29-7C40-A3D5-831B5371BF8F}" type="pres">
      <dgm:prSet presAssocID="{67B1A90B-8C96-4137-882D-6C4CD12D3731}" presName="lineArrowNode" presStyleLbl="alignAccFollowNode1" presStyleIdx="16" presStyleCnt="18"/>
      <dgm:spPr/>
    </dgm:pt>
    <dgm:pt modelId="{15053F91-280D-2B4E-AE88-DF4A280A375A}" type="pres">
      <dgm:prSet presAssocID="{83BB6E82-46F0-4A69-A666-8CD00E5C4519}" presName="sibTransNodeCircle" presStyleLbl="alignNode1" presStyleIdx="5" presStyleCnt="6">
        <dgm:presLayoutVars>
          <dgm:chMax val="0"/>
          <dgm:bulletEnabled/>
        </dgm:presLayoutVars>
      </dgm:prSet>
      <dgm:spPr/>
    </dgm:pt>
    <dgm:pt modelId="{04CC46F6-89A8-4243-B0B8-689E6F52909D}" type="pres">
      <dgm:prSet presAssocID="{83BB6E82-46F0-4A69-A666-8CD00E5C4519}" presName="spacerBetweenCircleAndCallout" presStyleCnt="0">
        <dgm:presLayoutVars/>
      </dgm:prSet>
      <dgm:spPr/>
    </dgm:pt>
    <dgm:pt modelId="{D8EF66CE-256A-3542-9FCF-EC8EAE43DE46}" type="pres">
      <dgm:prSet presAssocID="{67B1A90B-8C96-4137-882D-6C4CD12D3731}" presName="nodeText" presStyleLbl="alignAccFollowNode1" presStyleIdx="17" presStyleCnt="18">
        <dgm:presLayoutVars>
          <dgm:bulletEnabled val="1"/>
        </dgm:presLayoutVars>
      </dgm:prSet>
      <dgm:spPr/>
    </dgm:pt>
  </dgm:ptLst>
  <dgm:cxnLst>
    <dgm:cxn modelId="{5C3C4F03-197D-4841-AFEC-A17049C4EBDB}" srcId="{67C8B30B-83CC-43C4-9D73-188190506256}" destId="{B3333859-1E6C-4D7B-A0C0-F5779FFB531E}" srcOrd="1" destOrd="0" parTransId="{5771B916-5B82-4F83-AC68-7AD95DAD04A1}" sibTransId="{4A33B190-6B8E-4923-A344-C6992E57E51D}"/>
    <dgm:cxn modelId="{1699D16B-9E1E-5E40-AFD8-553D285CB09B}" type="presOf" srcId="{608B480E-943F-4BEC-B87C-98FA17CB077F}" destId="{C2D5F7AF-3559-A144-9BC5-637CEE7C5A28}" srcOrd="0" destOrd="0" presId="urn:microsoft.com/office/officeart/2016/7/layout/LinearArrowProcessNumbered"/>
    <dgm:cxn modelId="{61BF0478-5880-134C-8AE7-A5F2C08DC947}" type="presOf" srcId="{B3333859-1E6C-4D7B-A0C0-F5779FFB531E}" destId="{E8514575-8DF0-A44A-ADA1-C17D8366E16F}" srcOrd="0" destOrd="0" presId="urn:microsoft.com/office/officeart/2016/7/layout/LinearArrowProcessNumbered"/>
    <dgm:cxn modelId="{9CE9127E-D0C0-A743-AF17-C8047FFD238D}" type="presOf" srcId="{6DACF4E6-E883-41C1-A70A-A36AB7C9A40F}" destId="{C21D7A78-41A9-FB4D-BFB3-66DC3B2D3E08}" srcOrd="0" destOrd="0" presId="urn:microsoft.com/office/officeart/2016/7/layout/LinearArrowProcessNumbered"/>
    <dgm:cxn modelId="{F0253583-5D7B-E34B-AF2C-FCB5BA77AFA0}" type="presOf" srcId="{83BB6E82-46F0-4A69-A666-8CD00E5C4519}" destId="{15053F91-280D-2B4E-AE88-DF4A280A375A}" srcOrd="0" destOrd="0" presId="urn:microsoft.com/office/officeart/2016/7/layout/LinearArrowProcessNumbered"/>
    <dgm:cxn modelId="{F34EF591-C0A9-4847-AEF9-51D45295B9D7}" type="presOf" srcId="{B079FBC5-EA2E-405E-9082-2296CDEBFF1E}" destId="{9B061D39-396D-2446-9FFE-C225F7D681A6}" srcOrd="0" destOrd="0" presId="urn:microsoft.com/office/officeart/2016/7/layout/LinearArrowProcessNumbered"/>
    <dgm:cxn modelId="{BBE92999-9FB4-4451-B6B0-160DEF5B2E3D}" srcId="{67C8B30B-83CC-43C4-9D73-188190506256}" destId="{67B1A90B-8C96-4137-882D-6C4CD12D3731}" srcOrd="5" destOrd="0" parTransId="{D6F30BBB-AC41-4DB0-8562-0FB184ED1AAF}" sibTransId="{83BB6E82-46F0-4A69-A666-8CD00E5C4519}"/>
    <dgm:cxn modelId="{200EDEA6-BDAD-4CA9-B07C-806E683B662E}" srcId="{67C8B30B-83CC-43C4-9D73-188190506256}" destId="{0480D7F3-9F71-40C0-AC5A-2B47A060173C}" srcOrd="4" destOrd="0" parTransId="{51E59BB9-D87E-4431-A0AB-077D59F6AB58}" sibTransId="{B079FBC5-EA2E-405E-9082-2296CDEBFF1E}"/>
    <dgm:cxn modelId="{F9BC76A7-00BD-1F46-838D-150DABC899C2}" type="presOf" srcId="{67C8B30B-83CC-43C4-9D73-188190506256}" destId="{A7EA4613-3976-BC4C-8699-40D208BA9C01}" srcOrd="0" destOrd="0" presId="urn:microsoft.com/office/officeart/2016/7/layout/LinearArrowProcessNumbered"/>
    <dgm:cxn modelId="{23178BAA-4A5D-1940-9400-C97DAFD6EDB7}" type="presOf" srcId="{F70AB2F5-B882-4D95-8DCF-51120E16F3BE}" destId="{87AF80D9-6C72-FA45-AEB1-97858415DAEE}" srcOrd="0" destOrd="0" presId="urn:microsoft.com/office/officeart/2016/7/layout/LinearArrowProcessNumbered"/>
    <dgm:cxn modelId="{549500AC-6FAD-4E6C-968C-799F9D77EE43}" srcId="{67C8B30B-83CC-43C4-9D73-188190506256}" destId="{FBC216ED-0D73-41DD-8765-7A71A60B992E}" srcOrd="0" destOrd="0" parTransId="{FC32B231-C330-4381-9594-6B5453485449}" sibTransId="{6DACF4E6-E883-41C1-A70A-A36AB7C9A40F}"/>
    <dgm:cxn modelId="{9F4F78B7-85A9-1C46-A3BA-24B4A3C904AF}" type="presOf" srcId="{4A33B190-6B8E-4923-A344-C6992E57E51D}" destId="{4B68A936-8DB6-7041-B56D-C804D95AEA50}" srcOrd="0" destOrd="0" presId="urn:microsoft.com/office/officeart/2016/7/layout/LinearArrowProcessNumbered"/>
    <dgm:cxn modelId="{05077DC3-C6A8-4949-B4FA-A168F27597A4}" type="presOf" srcId="{FBC216ED-0D73-41DD-8765-7A71A60B992E}" destId="{6A627D02-18AD-EA40-9934-A747C2A0E239}" srcOrd="0" destOrd="0" presId="urn:microsoft.com/office/officeart/2016/7/layout/LinearArrowProcessNumbered"/>
    <dgm:cxn modelId="{B65F89E1-E61C-4512-870E-757BA5147F60}" srcId="{67C8B30B-83CC-43C4-9D73-188190506256}" destId="{608B480E-943F-4BEC-B87C-98FA17CB077F}" srcOrd="2" destOrd="0" parTransId="{6AEE7CE6-52F6-4979-8179-6C5E6EB2CDE8}" sibTransId="{F70AB2F5-B882-4D95-8DCF-51120E16F3BE}"/>
    <dgm:cxn modelId="{72E4C1ED-E97A-4DD4-8C63-79B15A8D78CC}" srcId="{67C8B30B-83CC-43C4-9D73-188190506256}" destId="{CF683DA0-B613-429D-AEC0-9B2E295D2E14}" srcOrd="3" destOrd="0" parTransId="{5E0D29FE-9C1B-454C-A5D1-96ECA364C887}" sibTransId="{434433C9-89BD-4052-8386-CCAFB53214F6}"/>
    <dgm:cxn modelId="{5D4D70F3-44E4-ED4E-AED0-A88E5BB6AE16}" type="presOf" srcId="{CF683DA0-B613-429D-AEC0-9B2E295D2E14}" destId="{9931BA98-7EA4-2E43-BD04-6615AEC8A8EF}" srcOrd="0" destOrd="0" presId="urn:microsoft.com/office/officeart/2016/7/layout/LinearArrowProcessNumbered"/>
    <dgm:cxn modelId="{72B9EAF7-CBDF-1F47-AF9D-041ED85BE6FF}" type="presOf" srcId="{67B1A90B-8C96-4137-882D-6C4CD12D3731}" destId="{D8EF66CE-256A-3542-9FCF-EC8EAE43DE46}" srcOrd="0" destOrd="0" presId="urn:microsoft.com/office/officeart/2016/7/layout/LinearArrowProcessNumbered"/>
    <dgm:cxn modelId="{371945F8-84CC-A447-A60D-CA1AE42F61B3}" type="presOf" srcId="{434433C9-89BD-4052-8386-CCAFB53214F6}" destId="{C4FCBDDB-843A-7645-AD49-DE026B396D7C}" srcOrd="0" destOrd="0" presId="urn:microsoft.com/office/officeart/2016/7/layout/LinearArrowProcessNumbered"/>
    <dgm:cxn modelId="{CD3BD8FF-D96E-CB4F-82E1-73E218C4BC6E}" type="presOf" srcId="{0480D7F3-9F71-40C0-AC5A-2B47A060173C}" destId="{1F62BA7B-9AC5-704C-81A1-DDB65855FF6E}" srcOrd="0" destOrd="0" presId="urn:microsoft.com/office/officeart/2016/7/layout/LinearArrowProcessNumbered"/>
    <dgm:cxn modelId="{0FA0BDFC-ABEC-0645-992C-05D4C1C4DF22}" type="presParOf" srcId="{A7EA4613-3976-BC4C-8699-40D208BA9C01}" destId="{45551404-33BA-B344-8DA9-8C6EF5668906}" srcOrd="0" destOrd="0" presId="urn:microsoft.com/office/officeart/2016/7/layout/LinearArrowProcessNumbered"/>
    <dgm:cxn modelId="{63159F0F-6771-4E41-B464-15680BDDD787}" type="presParOf" srcId="{45551404-33BA-B344-8DA9-8C6EF5668906}" destId="{F712BA71-9CC9-6643-986C-A607017D3EC4}" srcOrd="0" destOrd="0" presId="urn:microsoft.com/office/officeart/2016/7/layout/LinearArrowProcessNumbered"/>
    <dgm:cxn modelId="{ECEFA474-87AE-A942-A6F3-DF54AFBAC59A}" type="presParOf" srcId="{45551404-33BA-B344-8DA9-8C6EF5668906}" destId="{35A2DF2A-1E06-F54A-A49E-BEC45D903702}" srcOrd="1" destOrd="0" presId="urn:microsoft.com/office/officeart/2016/7/layout/LinearArrowProcessNumbered"/>
    <dgm:cxn modelId="{1775E5BA-4745-3A4F-9453-449516BB47DE}" type="presParOf" srcId="{35A2DF2A-1E06-F54A-A49E-BEC45D903702}" destId="{50FB1427-0AD5-D34F-B9BD-046A36CBAC28}" srcOrd="0" destOrd="0" presId="urn:microsoft.com/office/officeart/2016/7/layout/LinearArrowProcessNumbered"/>
    <dgm:cxn modelId="{7C4E381B-D78A-9444-9FF6-AF93D320E804}" type="presParOf" srcId="{35A2DF2A-1E06-F54A-A49E-BEC45D903702}" destId="{8F08BB16-5705-714F-A61A-3E8203741040}" srcOrd="1" destOrd="0" presId="urn:microsoft.com/office/officeart/2016/7/layout/LinearArrowProcessNumbered"/>
    <dgm:cxn modelId="{030F2421-BF93-9948-BD9B-F4EBBC37D623}" type="presParOf" srcId="{35A2DF2A-1E06-F54A-A49E-BEC45D903702}" destId="{C21D7A78-41A9-FB4D-BFB3-66DC3B2D3E08}" srcOrd="2" destOrd="0" presId="urn:microsoft.com/office/officeart/2016/7/layout/LinearArrowProcessNumbered"/>
    <dgm:cxn modelId="{C9D0461E-5940-FE48-8967-ED8865094517}" type="presParOf" srcId="{35A2DF2A-1E06-F54A-A49E-BEC45D903702}" destId="{6F16289E-039F-0B4C-BD22-032E5AF0423E}" srcOrd="3" destOrd="0" presId="urn:microsoft.com/office/officeart/2016/7/layout/LinearArrowProcessNumbered"/>
    <dgm:cxn modelId="{E06F5657-46EA-0146-BC25-05F3D177B7A2}" type="presParOf" srcId="{45551404-33BA-B344-8DA9-8C6EF5668906}" destId="{6A627D02-18AD-EA40-9934-A747C2A0E239}" srcOrd="2" destOrd="0" presId="urn:microsoft.com/office/officeart/2016/7/layout/LinearArrowProcessNumbered"/>
    <dgm:cxn modelId="{33CD1B15-84C4-0C42-A44D-2B2EAE1ECFE6}" type="presParOf" srcId="{A7EA4613-3976-BC4C-8699-40D208BA9C01}" destId="{B4161BD0-C8C0-4F4F-A31F-814FE5134D9C}" srcOrd="1" destOrd="0" presId="urn:microsoft.com/office/officeart/2016/7/layout/LinearArrowProcessNumbered"/>
    <dgm:cxn modelId="{38A0FFB2-B4DF-834C-83F2-EFE807DB357C}" type="presParOf" srcId="{A7EA4613-3976-BC4C-8699-40D208BA9C01}" destId="{BA54CBB1-815F-9949-8B11-3E9B399EBAF2}" srcOrd="2" destOrd="0" presId="urn:microsoft.com/office/officeart/2016/7/layout/LinearArrowProcessNumbered"/>
    <dgm:cxn modelId="{982044A8-4880-1C43-8872-0235F6536477}" type="presParOf" srcId="{BA54CBB1-815F-9949-8B11-3E9B399EBAF2}" destId="{AB6066CF-D7A9-5849-8BDA-AC33919FCCF3}" srcOrd="0" destOrd="0" presId="urn:microsoft.com/office/officeart/2016/7/layout/LinearArrowProcessNumbered"/>
    <dgm:cxn modelId="{BCD5F413-076A-1348-9733-7E98921DB1D6}" type="presParOf" srcId="{BA54CBB1-815F-9949-8B11-3E9B399EBAF2}" destId="{DF3A3555-B249-DF4A-A195-AD2D61A830A2}" srcOrd="1" destOrd="0" presId="urn:microsoft.com/office/officeart/2016/7/layout/LinearArrowProcessNumbered"/>
    <dgm:cxn modelId="{0A81ECEA-1735-A54B-89CC-49228922FAF9}" type="presParOf" srcId="{DF3A3555-B249-DF4A-A195-AD2D61A830A2}" destId="{4833F104-6015-5E46-AC38-564FE7602EC8}" srcOrd="0" destOrd="0" presId="urn:microsoft.com/office/officeart/2016/7/layout/LinearArrowProcessNumbered"/>
    <dgm:cxn modelId="{34A9B719-6BC8-4546-ACC6-5898D16EBFCC}" type="presParOf" srcId="{DF3A3555-B249-DF4A-A195-AD2D61A830A2}" destId="{6C7F06EB-015F-5947-8971-99B5A67810D8}" srcOrd="1" destOrd="0" presId="urn:microsoft.com/office/officeart/2016/7/layout/LinearArrowProcessNumbered"/>
    <dgm:cxn modelId="{A19E0762-81E9-904B-8FBA-4CB16A2510D3}" type="presParOf" srcId="{DF3A3555-B249-DF4A-A195-AD2D61A830A2}" destId="{4B68A936-8DB6-7041-B56D-C804D95AEA50}" srcOrd="2" destOrd="0" presId="urn:microsoft.com/office/officeart/2016/7/layout/LinearArrowProcessNumbered"/>
    <dgm:cxn modelId="{4F757D9F-D73D-C24C-9644-4541E48B9DE8}" type="presParOf" srcId="{DF3A3555-B249-DF4A-A195-AD2D61A830A2}" destId="{1A02C7A8-3E96-EB44-90B1-D10E94519A60}" srcOrd="3" destOrd="0" presId="urn:microsoft.com/office/officeart/2016/7/layout/LinearArrowProcessNumbered"/>
    <dgm:cxn modelId="{EEA180FD-591B-764F-A176-92AED1A007B0}" type="presParOf" srcId="{BA54CBB1-815F-9949-8B11-3E9B399EBAF2}" destId="{E8514575-8DF0-A44A-ADA1-C17D8366E16F}" srcOrd="2" destOrd="0" presId="urn:microsoft.com/office/officeart/2016/7/layout/LinearArrowProcessNumbered"/>
    <dgm:cxn modelId="{E9420CFB-A0ED-4445-A17F-2BBDD72F4E4D}" type="presParOf" srcId="{A7EA4613-3976-BC4C-8699-40D208BA9C01}" destId="{E29E9216-DFC7-B240-ABBC-676504D330A4}" srcOrd="3" destOrd="0" presId="urn:microsoft.com/office/officeart/2016/7/layout/LinearArrowProcessNumbered"/>
    <dgm:cxn modelId="{D7281241-EC19-0342-B802-E0273BAE11FA}" type="presParOf" srcId="{A7EA4613-3976-BC4C-8699-40D208BA9C01}" destId="{9587AFA4-A384-124A-A2A0-4F6388624628}" srcOrd="4" destOrd="0" presId="urn:microsoft.com/office/officeart/2016/7/layout/LinearArrowProcessNumbered"/>
    <dgm:cxn modelId="{6600ED60-9A9B-4B40-898A-93CE0E5A7E8E}" type="presParOf" srcId="{9587AFA4-A384-124A-A2A0-4F6388624628}" destId="{04C9E123-766C-A348-B5D5-3BD3BC3C6094}" srcOrd="0" destOrd="0" presId="urn:microsoft.com/office/officeart/2016/7/layout/LinearArrowProcessNumbered"/>
    <dgm:cxn modelId="{3C23885B-654D-8041-98ED-B42994038038}" type="presParOf" srcId="{9587AFA4-A384-124A-A2A0-4F6388624628}" destId="{46B986D9-F00F-644D-B89D-374CBFC0EC4A}" srcOrd="1" destOrd="0" presId="urn:microsoft.com/office/officeart/2016/7/layout/LinearArrowProcessNumbered"/>
    <dgm:cxn modelId="{47661BD4-2579-FF4E-8D91-586F83C6515A}" type="presParOf" srcId="{46B986D9-F00F-644D-B89D-374CBFC0EC4A}" destId="{3C408168-E263-8A41-921B-9CFCB6193F20}" srcOrd="0" destOrd="0" presId="urn:microsoft.com/office/officeart/2016/7/layout/LinearArrowProcessNumbered"/>
    <dgm:cxn modelId="{3CBFB70A-6472-2D41-A589-6DF904D1314E}" type="presParOf" srcId="{46B986D9-F00F-644D-B89D-374CBFC0EC4A}" destId="{BAFF2CE7-0EB3-F141-AFFC-6FE6612E5C7A}" srcOrd="1" destOrd="0" presId="urn:microsoft.com/office/officeart/2016/7/layout/LinearArrowProcessNumbered"/>
    <dgm:cxn modelId="{8E4F9564-D46C-D545-83BB-A4527F91A06B}" type="presParOf" srcId="{46B986D9-F00F-644D-B89D-374CBFC0EC4A}" destId="{87AF80D9-6C72-FA45-AEB1-97858415DAEE}" srcOrd="2" destOrd="0" presId="urn:microsoft.com/office/officeart/2016/7/layout/LinearArrowProcessNumbered"/>
    <dgm:cxn modelId="{AEA7A3AA-A276-644C-9B9A-2B6FDADA6011}" type="presParOf" srcId="{46B986D9-F00F-644D-B89D-374CBFC0EC4A}" destId="{08A605FB-CC5C-0448-8B3E-CBA0E5D5F45C}" srcOrd="3" destOrd="0" presId="urn:microsoft.com/office/officeart/2016/7/layout/LinearArrowProcessNumbered"/>
    <dgm:cxn modelId="{D184AEE5-49C2-564E-9308-724192A4491D}" type="presParOf" srcId="{9587AFA4-A384-124A-A2A0-4F6388624628}" destId="{C2D5F7AF-3559-A144-9BC5-637CEE7C5A28}" srcOrd="2" destOrd="0" presId="urn:microsoft.com/office/officeart/2016/7/layout/LinearArrowProcessNumbered"/>
    <dgm:cxn modelId="{0D4ABFE0-2776-704D-9CB2-91E511B17CEC}" type="presParOf" srcId="{A7EA4613-3976-BC4C-8699-40D208BA9C01}" destId="{FF26E177-9890-8E43-830F-73CC71F64ECE}" srcOrd="5" destOrd="0" presId="urn:microsoft.com/office/officeart/2016/7/layout/LinearArrowProcessNumbered"/>
    <dgm:cxn modelId="{A22A797C-5290-C248-B468-4355486B5F03}" type="presParOf" srcId="{A7EA4613-3976-BC4C-8699-40D208BA9C01}" destId="{601466C4-416F-1E42-872E-9C928DD76A3F}" srcOrd="6" destOrd="0" presId="urn:microsoft.com/office/officeart/2016/7/layout/LinearArrowProcessNumbered"/>
    <dgm:cxn modelId="{D58716CB-48F6-3245-9F45-F4A08FFC19D4}" type="presParOf" srcId="{601466C4-416F-1E42-872E-9C928DD76A3F}" destId="{B9100A89-9E24-8C42-8C6E-52AB95FE75FC}" srcOrd="0" destOrd="0" presId="urn:microsoft.com/office/officeart/2016/7/layout/LinearArrowProcessNumbered"/>
    <dgm:cxn modelId="{4AA2A761-0175-964B-862B-7437A0BCBDCB}" type="presParOf" srcId="{601466C4-416F-1E42-872E-9C928DD76A3F}" destId="{B589ED91-CB2D-3949-A65A-C48320C78DFF}" srcOrd="1" destOrd="0" presId="urn:microsoft.com/office/officeart/2016/7/layout/LinearArrowProcessNumbered"/>
    <dgm:cxn modelId="{865B80D0-2A3B-3B4E-897E-A9F8D315BEFB}" type="presParOf" srcId="{B589ED91-CB2D-3949-A65A-C48320C78DFF}" destId="{68E5B22A-B855-0741-A61D-F529036B26FA}" srcOrd="0" destOrd="0" presId="urn:microsoft.com/office/officeart/2016/7/layout/LinearArrowProcessNumbered"/>
    <dgm:cxn modelId="{CE74A608-73BC-0845-AA14-686B7D5B80E6}" type="presParOf" srcId="{B589ED91-CB2D-3949-A65A-C48320C78DFF}" destId="{6EA0AAF8-8F60-4043-9ECD-A293DCBDF0F2}" srcOrd="1" destOrd="0" presId="urn:microsoft.com/office/officeart/2016/7/layout/LinearArrowProcessNumbered"/>
    <dgm:cxn modelId="{F953C6EC-ED3F-7643-906E-E0531E9B928D}" type="presParOf" srcId="{B589ED91-CB2D-3949-A65A-C48320C78DFF}" destId="{C4FCBDDB-843A-7645-AD49-DE026B396D7C}" srcOrd="2" destOrd="0" presId="urn:microsoft.com/office/officeart/2016/7/layout/LinearArrowProcessNumbered"/>
    <dgm:cxn modelId="{49077A66-C898-5843-8C1E-C94FB93736AE}" type="presParOf" srcId="{B589ED91-CB2D-3949-A65A-C48320C78DFF}" destId="{A1B5967D-6E53-F045-ADA2-83633D1BCE7B}" srcOrd="3" destOrd="0" presId="urn:microsoft.com/office/officeart/2016/7/layout/LinearArrowProcessNumbered"/>
    <dgm:cxn modelId="{FDC83F9D-CA09-454C-96E6-DFB87DE8D02D}" type="presParOf" srcId="{601466C4-416F-1E42-872E-9C928DD76A3F}" destId="{9931BA98-7EA4-2E43-BD04-6615AEC8A8EF}" srcOrd="2" destOrd="0" presId="urn:microsoft.com/office/officeart/2016/7/layout/LinearArrowProcessNumbered"/>
    <dgm:cxn modelId="{3BCD0B4B-E9AA-0241-9451-723A227B71D0}" type="presParOf" srcId="{A7EA4613-3976-BC4C-8699-40D208BA9C01}" destId="{E56A90A1-627B-8E4B-9531-09887C5655BD}" srcOrd="7" destOrd="0" presId="urn:microsoft.com/office/officeart/2016/7/layout/LinearArrowProcessNumbered"/>
    <dgm:cxn modelId="{294AEE05-4095-2840-923F-DB0B54326C79}" type="presParOf" srcId="{A7EA4613-3976-BC4C-8699-40D208BA9C01}" destId="{4C4082F4-ECD4-294B-A264-3E74106028D9}" srcOrd="8" destOrd="0" presId="urn:microsoft.com/office/officeart/2016/7/layout/LinearArrowProcessNumbered"/>
    <dgm:cxn modelId="{2773AA07-7ADC-D640-80E0-356C802013B2}" type="presParOf" srcId="{4C4082F4-ECD4-294B-A264-3E74106028D9}" destId="{4F55C0E5-0053-7F49-9107-95BCC5E9152F}" srcOrd="0" destOrd="0" presId="urn:microsoft.com/office/officeart/2016/7/layout/LinearArrowProcessNumbered"/>
    <dgm:cxn modelId="{BECA82EE-6A62-4245-AFEE-5762DA16D0F9}" type="presParOf" srcId="{4C4082F4-ECD4-294B-A264-3E74106028D9}" destId="{CDFE538C-F24E-E840-AB49-662C46B84CA2}" srcOrd="1" destOrd="0" presId="urn:microsoft.com/office/officeart/2016/7/layout/LinearArrowProcessNumbered"/>
    <dgm:cxn modelId="{1CFFDC86-CFB1-5D4F-BB9B-01107C05B22D}" type="presParOf" srcId="{CDFE538C-F24E-E840-AB49-662C46B84CA2}" destId="{1311C9FC-C526-6E4D-A010-84BA91CC0A24}" srcOrd="0" destOrd="0" presId="urn:microsoft.com/office/officeart/2016/7/layout/LinearArrowProcessNumbered"/>
    <dgm:cxn modelId="{E5AE3BD1-7437-CE43-8F5C-9B29E3A4990D}" type="presParOf" srcId="{CDFE538C-F24E-E840-AB49-662C46B84CA2}" destId="{79A78F61-16A8-2242-ACF1-1C62EA5B1D59}" srcOrd="1" destOrd="0" presId="urn:microsoft.com/office/officeart/2016/7/layout/LinearArrowProcessNumbered"/>
    <dgm:cxn modelId="{60BA28FA-AB32-1742-B50B-642561642546}" type="presParOf" srcId="{CDFE538C-F24E-E840-AB49-662C46B84CA2}" destId="{9B061D39-396D-2446-9FFE-C225F7D681A6}" srcOrd="2" destOrd="0" presId="urn:microsoft.com/office/officeart/2016/7/layout/LinearArrowProcessNumbered"/>
    <dgm:cxn modelId="{54E471E6-1B58-FB48-98A2-1BEFE554A9E7}" type="presParOf" srcId="{CDFE538C-F24E-E840-AB49-662C46B84CA2}" destId="{FE31C108-9501-F740-9D28-1630DB405EC1}" srcOrd="3" destOrd="0" presId="urn:microsoft.com/office/officeart/2016/7/layout/LinearArrowProcessNumbered"/>
    <dgm:cxn modelId="{7393BAD2-4B7C-F749-A913-098142540DD8}" type="presParOf" srcId="{4C4082F4-ECD4-294B-A264-3E74106028D9}" destId="{1F62BA7B-9AC5-704C-81A1-DDB65855FF6E}" srcOrd="2" destOrd="0" presId="urn:microsoft.com/office/officeart/2016/7/layout/LinearArrowProcessNumbered"/>
    <dgm:cxn modelId="{7F05D77D-B236-D343-A194-B02430290160}" type="presParOf" srcId="{A7EA4613-3976-BC4C-8699-40D208BA9C01}" destId="{3F93AD14-2DDB-6948-9BEF-AFD358124F72}" srcOrd="9" destOrd="0" presId="urn:microsoft.com/office/officeart/2016/7/layout/LinearArrowProcessNumbered"/>
    <dgm:cxn modelId="{E94842A6-9306-0B4F-AA5F-F45FBD6EA6CA}" type="presParOf" srcId="{A7EA4613-3976-BC4C-8699-40D208BA9C01}" destId="{B754D52A-5219-E845-84F7-2A137645F57D}" srcOrd="10" destOrd="0" presId="urn:microsoft.com/office/officeart/2016/7/layout/LinearArrowProcessNumbered"/>
    <dgm:cxn modelId="{8D433117-542D-304A-BE56-9AA494213494}" type="presParOf" srcId="{B754D52A-5219-E845-84F7-2A137645F57D}" destId="{C1C7AC04-1EFA-FF49-91A9-1990DCCE4BFC}" srcOrd="0" destOrd="0" presId="urn:microsoft.com/office/officeart/2016/7/layout/LinearArrowProcessNumbered"/>
    <dgm:cxn modelId="{CD5C9A5A-FEBA-1F4C-B8ED-044B86B7D4CC}" type="presParOf" srcId="{B754D52A-5219-E845-84F7-2A137645F57D}" destId="{3AA0DC96-292A-1040-A890-F6D79B106154}" srcOrd="1" destOrd="0" presId="urn:microsoft.com/office/officeart/2016/7/layout/LinearArrowProcessNumbered"/>
    <dgm:cxn modelId="{F47B5145-86D7-D34B-9DFB-B0CA999555DA}" type="presParOf" srcId="{3AA0DC96-292A-1040-A890-F6D79B106154}" destId="{79E2ADC6-2B10-3947-85BF-C8B8893B5A8D}" srcOrd="0" destOrd="0" presId="urn:microsoft.com/office/officeart/2016/7/layout/LinearArrowProcessNumbered"/>
    <dgm:cxn modelId="{90311AB4-323E-4D4C-BAE7-4F619FFD9032}" type="presParOf" srcId="{3AA0DC96-292A-1040-A890-F6D79B106154}" destId="{48B86F97-4E29-7C40-A3D5-831B5371BF8F}" srcOrd="1" destOrd="0" presId="urn:microsoft.com/office/officeart/2016/7/layout/LinearArrowProcessNumbered"/>
    <dgm:cxn modelId="{F6560B5A-3ECC-6846-A153-A0AC028FB584}" type="presParOf" srcId="{3AA0DC96-292A-1040-A890-F6D79B106154}" destId="{15053F91-280D-2B4E-AE88-DF4A280A375A}" srcOrd="2" destOrd="0" presId="urn:microsoft.com/office/officeart/2016/7/layout/LinearArrowProcessNumbered"/>
    <dgm:cxn modelId="{5247C664-1D6D-704F-BC4C-379B93AD132E}" type="presParOf" srcId="{3AA0DC96-292A-1040-A890-F6D79B106154}" destId="{04CC46F6-89A8-4243-B0B8-689E6F52909D}" srcOrd="3" destOrd="0" presId="urn:microsoft.com/office/officeart/2016/7/layout/LinearArrowProcessNumbered"/>
    <dgm:cxn modelId="{432408C8-3FC6-4B40-A517-CE05E75F699A}" type="presParOf" srcId="{B754D52A-5219-E845-84F7-2A137645F57D}" destId="{D8EF66CE-256A-3542-9FCF-EC8EAE43DE46}" srcOrd="2" destOrd="0" presId="urn:microsoft.com/office/officeart/2016/7/layout/LinearArrow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4A63D0-EFF5-411D-890F-000747B22775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789197FD-1355-4B69-8F50-CE4C624A9021}">
      <dgm:prSet custT="1"/>
      <dgm:spPr/>
      <dgm:t>
        <a:bodyPr/>
        <a:lstStyle/>
        <a:p>
          <a:pPr>
            <a:defRPr cap="all"/>
          </a:pPr>
          <a:r>
            <a:rPr lang="en-US" sz="1600" dirty="0">
              <a:solidFill>
                <a:schemeClr val="tx1"/>
              </a:solidFill>
            </a:rPr>
            <a:t>KENNINGS form new words by joining existing ones together.</a:t>
          </a:r>
        </a:p>
        <a:p>
          <a:pPr>
            <a:defRPr cap="all"/>
          </a:pPr>
          <a:r>
            <a:rPr lang="en-US" sz="1600" dirty="0">
              <a:solidFill>
                <a:schemeClr val="tx1"/>
              </a:solidFill>
            </a:rPr>
            <a:t>They are also metaphors</a:t>
          </a:r>
        </a:p>
      </dgm:t>
    </dgm:pt>
    <dgm:pt modelId="{27A03AE2-7C4C-4EA8-9B76-C4B5A9AB2996}" type="parTrans" cxnId="{B0FB3357-C63C-4178-B7FD-E8CB6C23D3F3}">
      <dgm:prSet/>
      <dgm:spPr/>
      <dgm:t>
        <a:bodyPr/>
        <a:lstStyle/>
        <a:p>
          <a:endParaRPr lang="en-US"/>
        </a:p>
      </dgm:t>
    </dgm:pt>
    <dgm:pt modelId="{8E97AA91-BE31-4BC9-88A7-8CABD37F51FA}" type="sibTrans" cxnId="{B0FB3357-C63C-4178-B7FD-E8CB6C23D3F3}">
      <dgm:prSet/>
      <dgm:spPr/>
      <dgm:t>
        <a:bodyPr/>
        <a:lstStyle/>
        <a:p>
          <a:endParaRPr lang="en-US"/>
        </a:p>
      </dgm:t>
    </dgm:pt>
    <dgm:pt modelId="{1956DEE1-6BC8-4533-9A1F-3854FCB97ED7}">
      <dgm:prSet custT="1"/>
      <dgm:spPr/>
      <dgm:t>
        <a:bodyPr/>
        <a:lstStyle/>
        <a:p>
          <a:pPr>
            <a:defRPr cap="all"/>
          </a:pPr>
          <a:r>
            <a:rPr lang="en-US" sz="1600" dirty="0">
              <a:solidFill>
                <a:schemeClr val="tx1"/>
              </a:solidFill>
            </a:rPr>
            <a:t>They stem from Anglo-Saxon poetry</a:t>
          </a:r>
        </a:p>
      </dgm:t>
    </dgm:pt>
    <dgm:pt modelId="{1FB85CF5-6DEB-4D0E-B1F2-DEEDA567D167}" type="parTrans" cxnId="{D455B072-A732-4EA3-BA78-BD29EC1FFFDC}">
      <dgm:prSet/>
      <dgm:spPr/>
      <dgm:t>
        <a:bodyPr/>
        <a:lstStyle/>
        <a:p>
          <a:endParaRPr lang="en-US"/>
        </a:p>
      </dgm:t>
    </dgm:pt>
    <dgm:pt modelId="{675C3544-5708-4606-9139-B1BA4A80BFD6}" type="sibTrans" cxnId="{D455B072-A732-4EA3-BA78-BD29EC1FFFDC}">
      <dgm:prSet/>
      <dgm:spPr/>
      <dgm:t>
        <a:bodyPr/>
        <a:lstStyle/>
        <a:p>
          <a:endParaRPr lang="en-US"/>
        </a:p>
      </dgm:t>
    </dgm:pt>
    <dgm:pt modelId="{B6C9C734-3A29-45E0-B1E9-EA90F6B305B6}">
      <dgm:prSet custT="1"/>
      <dgm:spPr/>
      <dgm:t>
        <a:bodyPr/>
        <a:lstStyle/>
        <a:p>
          <a:pPr>
            <a:defRPr cap="all"/>
          </a:pPr>
          <a:r>
            <a:rPr lang="en-US" sz="1600" dirty="0">
              <a:solidFill>
                <a:schemeClr val="tx1"/>
              </a:solidFill>
            </a:rPr>
            <a:t>COMPOUNDS do the same thing but are not usually metaphors</a:t>
          </a:r>
        </a:p>
      </dgm:t>
    </dgm:pt>
    <dgm:pt modelId="{76AB5288-E164-45D4-B81D-4605CDBF8E7F}" type="parTrans" cxnId="{CEF9CDD9-4A3A-41E0-B2CD-30CFD2836055}">
      <dgm:prSet/>
      <dgm:spPr/>
      <dgm:t>
        <a:bodyPr/>
        <a:lstStyle/>
        <a:p>
          <a:endParaRPr lang="en-US"/>
        </a:p>
      </dgm:t>
    </dgm:pt>
    <dgm:pt modelId="{F6F25626-0EBC-4E6C-AFED-E567557B2C6D}" type="sibTrans" cxnId="{CEF9CDD9-4A3A-41E0-B2CD-30CFD2836055}">
      <dgm:prSet/>
      <dgm:spPr/>
      <dgm:t>
        <a:bodyPr/>
        <a:lstStyle/>
        <a:p>
          <a:endParaRPr lang="en-US"/>
        </a:p>
      </dgm:t>
    </dgm:pt>
    <dgm:pt modelId="{4BA56877-DE91-4CA8-B7A4-C1E8467EC9A5}">
      <dgm:prSet custT="1"/>
      <dgm:spPr/>
      <dgm:t>
        <a:bodyPr/>
        <a:lstStyle/>
        <a:p>
          <a:pPr>
            <a:defRPr cap="all"/>
          </a:pPr>
          <a:r>
            <a:rPr lang="en-US" sz="1600" dirty="0">
              <a:solidFill>
                <a:schemeClr val="tx1"/>
              </a:solidFill>
            </a:rPr>
            <a:t>They are one of the most important ways in which we create new words today.</a:t>
          </a:r>
        </a:p>
      </dgm:t>
    </dgm:pt>
    <dgm:pt modelId="{79B50DF0-7A9C-4925-BE52-D435539E85F1}" type="parTrans" cxnId="{DCE4437C-C6AD-4782-BC85-1C73141C9FAE}">
      <dgm:prSet/>
      <dgm:spPr/>
      <dgm:t>
        <a:bodyPr/>
        <a:lstStyle/>
        <a:p>
          <a:endParaRPr lang="en-US"/>
        </a:p>
      </dgm:t>
    </dgm:pt>
    <dgm:pt modelId="{F582E4DA-B312-43D9-8CEF-C69D86370BD5}" type="sibTrans" cxnId="{DCE4437C-C6AD-4782-BC85-1C73141C9FAE}">
      <dgm:prSet/>
      <dgm:spPr/>
      <dgm:t>
        <a:bodyPr/>
        <a:lstStyle/>
        <a:p>
          <a:endParaRPr lang="en-US"/>
        </a:p>
      </dgm:t>
    </dgm:pt>
    <dgm:pt modelId="{E66A4150-EBD3-4A1C-A375-54C0E38396E9}" type="pres">
      <dgm:prSet presAssocID="{FF4A63D0-EFF5-411D-890F-000747B22775}" presName="root" presStyleCnt="0">
        <dgm:presLayoutVars>
          <dgm:dir/>
          <dgm:resizeHandles val="exact"/>
        </dgm:presLayoutVars>
      </dgm:prSet>
      <dgm:spPr/>
    </dgm:pt>
    <dgm:pt modelId="{D18459CD-E47D-45E6-93A2-FA8564F9E216}" type="pres">
      <dgm:prSet presAssocID="{789197FD-1355-4B69-8F50-CE4C624A9021}" presName="compNode" presStyleCnt="0"/>
      <dgm:spPr/>
    </dgm:pt>
    <dgm:pt modelId="{C37FBBE8-32B4-48E8-9294-10C5FEFEB834}" type="pres">
      <dgm:prSet presAssocID="{789197FD-1355-4B69-8F50-CE4C624A9021}" presName="iconBgRect" presStyleLbl="bgShp" presStyleIdx="0" presStyleCnt="4"/>
      <dgm:spPr/>
    </dgm:pt>
    <dgm:pt modelId="{E2FDC036-E75E-426B-B679-27FB56077992}" type="pres">
      <dgm:prSet presAssocID="{789197FD-1355-4B69-8F50-CE4C624A9021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4CFB190D-86F0-48BC-8448-C05CD0C51CAA}" type="pres">
      <dgm:prSet presAssocID="{789197FD-1355-4B69-8F50-CE4C624A9021}" presName="spaceRect" presStyleCnt="0"/>
      <dgm:spPr/>
    </dgm:pt>
    <dgm:pt modelId="{70025A56-F007-40DE-84FF-543FD9225269}" type="pres">
      <dgm:prSet presAssocID="{789197FD-1355-4B69-8F50-CE4C624A9021}" presName="textRect" presStyleLbl="revTx" presStyleIdx="0" presStyleCnt="4" custScaleY="164453">
        <dgm:presLayoutVars>
          <dgm:chMax val="1"/>
          <dgm:chPref val="1"/>
        </dgm:presLayoutVars>
      </dgm:prSet>
      <dgm:spPr/>
    </dgm:pt>
    <dgm:pt modelId="{EFF1A0CB-7B76-4E1E-8EB4-7077C2AE535A}" type="pres">
      <dgm:prSet presAssocID="{8E97AA91-BE31-4BC9-88A7-8CABD37F51FA}" presName="sibTrans" presStyleCnt="0"/>
      <dgm:spPr/>
    </dgm:pt>
    <dgm:pt modelId="{C1DCEE1B-CBF6-4647-8CC3-EE5C50E2F272}" type="pres">
      <dgm:prSet presAssocID="{1956DEE1-6BC8-4533-9A1F-3854FCB97ED7}" presName="compNode" presStyleCnt="0"/>
      <dgm:spPr/>
    </dgm:pt>
    <dgm:pt modelId="{2934F65B-D6A2-4EF7-8004-3E9B07661130}" type="pres">
      <dgm:prSet presAssocID="{1956DEE1-6BC8-4533-9A1F-3854FCB97ED7}" presName="iconBgRect" presStyleLbl="bgShp" presStyleIdx="1" presStyleCnt="4"/>
      <dgm:spPr/>
    </dgm:pt>
    <dgm:pt modelId="{BAD6DF03-9264-4D8E-B082-582DE03CE839}" type="pres">
      <dgm:prSet presAssocID="{1956DEE1-6BC8-4533-9A1F-3854FCB97ED7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stle scene"/>
        </a:ext>
      </dgm:extLst>
    </dgm:pt>
    <dgm:pt modelId="{ECE0CF2D-A00E-4E4E-AB20-6811D0E329EA}" type="pres">
      <dgm:prSet presAssocID="{1956DEE1-6BC8-4533-9A1F-3854FCB97ED7}" presName="spaceRect" presStyleCnt="0"/>
      <dgm:spPr/>
    </dgm:pt>
    <dgm:pt modelId="{CE0E8DFB-E0D2-4C59-B3FE-E3C55BAEAC8B}" type="pres">
      <dgm:prSet presAssocID="{1956DEE1-6BC8-4533-9A1F-3854FCB97ED7}" presName="textRect" presStyleLbl="revTx" presStyleIdx="1" presStyleCnt="4">
        <dgm:presLayoutVars>
          <dgm:chMax val="1"/>
          <dgm:chPref val="1"/>
        </dgm:presLayoutVars>
      </dgm:prSet>
      <dgm:spPr/>
    </dgm:pt>
    <dgm:pt modelId="{CFAB8B5E-C5AE-4DC8-A486-E9B9408A0F31}" type="pres">
      <dgm:prSet presAssocID="{675C3544-5708-4606-9139-B1BA4A80BFD6}" presName="sibTrans" presStyleCnt="0"/>
      <dgm:spPr/>
    </dgm:pt>
    <dgm:pt modelId="{FD53307E-246C-40C0-9CCF-45D5700278C0}" type="pres">
      <dgm:prSet presAssocID="{B6C9C734-3A29-45E0-B1E9-EA90F6B305B6}" presName="compNode" presStyleCnt="0"/>
      <dgm:spPr/>
    </dgm:pt>
    <dgm:pt modelId="{010C618E-23D9-4A1B-8DC4-EA9A8155CAD4}" type="pres">
      <dgm:prSet presAssocID="{B6C9C734-3A29-45E0-B1E9-EA90F6B305B6}" presName="iconBgRect" presStyleLbl="bgShp" presStyleIdx="2" presStyleCnt="4"/>
      <dgm:spPr/>
    </dgm:pt>
    <dgm:pt modelId="{BF95E71D-622B-4E67-8344-B282B5EE132B}" type="pres">
      <dgm:prSet presAssocID="{B6C9C734-3A29-45E0-B1E9-EA90F6B305B6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ask"/>
        </a:ext>
      </dgm:extLst>
    </dgm:pt>
    <dgm:pt modelId="{4F939230-3B9B-4390-B0A8-1F81C5E85C98}" type="pres">
      <dgm:prSet presAssocID="{B6C9C734-3A29-45E0-B1E9-EA90F6B305B6}" presName="spaceRect" presStyleCnt="0"/>
      <dgm:spPr/>
    </dgm:pt>
    <dgm:pt modelId="{6D304FF2-1B8E-4847-B5D6-35E9A36A0ECC}" type="pres">
      <dgm:prSet presAssocID="{B6C9C734-3A29-45E0-B1E9-EA90F6B305B6}" presName="textRect" presStyleLbl="revTx" presStyleIdx="2" presStyleCnt="4">
        <dgm:presLayoutVars>
          <dgm:chMax val="1"/>
          <dgm:chPref val="1"/>
        </dgm:presLayoutVars>
      </dgm:prSet>
      <dgm:spPr/>
    </dgm:pt>
    <dgm:pt modelId="{C410D502-2D34-4CCF-843F-735A9634550B}" type="pres">
      <dgm:prSet presAssocID="{F6F25626-0EBC-4E6C-AFED-E567557B2C6D}" presName="sibTrans" presStyleCnt="0"/>
      <dgm:spPr/>
    </dgm:pt>
    <dgm:pt modelId="{1F65D7B4-7044-437F-B2F1-141A0EC6625B}" type="pres">
      <dgm:prSet presAssocID="{4BA56877-DE91-4CA8-B7A4-C1E8467EC9A5}" presName="compNode" presStyleCnt="0"/>
      <dgm:spPr/>
    </dgm:pt>
    <dgm:pt modelId="{D55AA6B3-2B93-46C2-B0D1-270B67FF0CEA}" type="pres">
      <dgm:prSet presAssocID="{4BA56877-DE91-4CA8-B7A4-C1E8467EC9A5}" presName="iconBgRect" presStyleLbl="bgShp" presStyleIdx="3" presStyleCnt="4"/>
      <dgm:spPr/>
    </dgm:pt>
    <dgm:pt modelId="{CC9CD929-828D-4CEE-86AB-CD9B9F3DCE1B}" type="pres">
      <dgm:prSet presAssocID="{4BA56877-DE91-4CA8-B7A4-C1E8467EC9A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Book"/>
        </a:ext>
      </dgm:extLst>
    </dgm:pt>
    <dgm:pt modelId="{0E33B167-65FB-435F-84D8-07B54FC15596}" type="pres">
      <dgm:prSet presAssocID="{4BA56877-DE91-4CA8-B7A4-C1E8467EC9A5}" presName="spaceRect" presStyleCnt="0"/>
      <dgm:spPr/>
    </dgm:pt>
    <dgm:pt modelId="{CC68BD81-2CE3-49EC-AA13-58AA27275472}" type="pres">
      <dgm:prSet presAssocID="{4BA56877-DE91-4CA8-B7A4-C1E8467EC9A5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E9AF6201-F736-4016-89BC-F025640849A2}" type="presOf" srcId="{FF4A63D0-EFF5-411D-890F-000747B22775}" destId="{E66A4150-EBD3-4A1C-A375-54C0E38396E9}" srcOrd="0" destOrd="0" presId="urn:microsoft.com/office/officeart/2018/5/layout/IconCircleLabelList"/>
    <dgm:cxn modelId="{BEE20E1A-A679-4576-B21B-126B24B9937B}" type="presOf" srcId="{1956DEE1-6BC8-4533-9A1F-3854FCB97ED7}" destId="{CE0E8DFB-E0D2-4C59-B3FE-E3C55BAEAC8B}" srcOrd="0" destOrd="0" presId="urn:microsoft.com/office/officeart/2018/5/layout/IconCircleLabelList"/>
    <dgm:cxn modelId="{B0FB3357-C63C-4178-B7FD-E8CB6C23D3F3}" srcId="{FF4A63D0-EFF5-411D-890F-000747B22775}" destId="{789197FD-1355-4B69-8F50-CE4C624A9021}" srcOrd="0" destOrd="0" parTransId="{27A03AE2-7C4C-4EA8-9B76-C4B5A9AB2996}" sibTransId="{8E97AA91-BE31-4BC9-88A7-8CABD37F51FA}"/>
    <dgm:cxn modelId="{D455B072-A732-4EA3-BA78-BD29EC1FFFDC}" srcId="{FF4A63D0-EFF5-411D-890F-000747B22775}" destId="{1956DEE1-6BC8-4533-9A1F-3854FCB97ED7}" srcOrd="1" destOrd="0" parTransId="{1FB85CF5-6DEB-4D0E-B1F2-DEEDA567D167}" sibTransId="{675C3544-5708-4606-9139-B1BA4A80BFD6}"/>
    <dgm:cxn modelId="{DCE4437C-C6AD-4782-BC85-1C73141C9FAE}" srcId="{FF4A63D0-EFF5-411D-890F-000747B22775}" destId="{4BA56877-DE91-4CA8-B7A4-C1E8467EC9A5}" srcOrd="3" destOrd="0" parTransId="{79B50DF0-7A9C-4925-BE52-D435539E85F1}" sibTransId="{F582E4DA-B312-43D9-8CEF-C69D86370BD5}"/>
    <dgm:cxn modelId="{39C3707C-D04A-4B7D-A4A5-ECF964D616A3}" type="presOf" srcId="{B6C9C734-3A29-45E0-B1E9-EA90F6B305B6}" destId="{6D304FF2-1B8E-4847-B5D6-35E9A36A0ECC}" srcOrd="0" destOrd="0" presId="urn:microsoft.com/office/officeart/2018/5/layout/IconCircleLabelList"/>
    <dgm:cxn modelId="{6F51A57C-5BF4-4F43-9DDD-15B2C26AA2C7}" type="presOf" srcId="{4BA56877-DE91-4CA8-B7A4-C1E8467EC9A5}" destId="{CC68BD81-2CE3-49EC-AA13-58AA27275472}" srcOrd="0" destOrd="0" presId="urn:microsoft.com/office/officeart/2018/5/layout/IconCircleLabelList"/>
    <dgm:cxn modelId="{1D48C2CA-4D2D-4396-BC30-D70E0B0B1552}" type="presOf" srcId="{789197FD-1355-4B69-8F50-CE4C624A9021}" destId="{70025A56-F007-40DE-84FF-543FD9225269}" srcOrd="0" destOrd="0" presId="urn:microsoft.com/office/officeart/2018/5/layout/IconCircleLabelList"/>
    <dgm:cxn modelId="{CEF9CDD9-4A3A-41E0-B2CD-30CFD2836055}" srcId="{FF4A63D0-EFF5-411D-890F-000747B22775}" destId="{B6C9C734-3A29-45E0-B1E9-EA90F6B305B6}" srcOrd="2" destOrd="0" parTransId="{76AB5288-E164-45D4-B81D-4605CDBF8E7F}" sibTransId="{F6F25626-0EBC-4E6C-AFED-E567557B2C6D}"/>
    <dgm:cxn modelId="{C74F9F41-EF84-46C1-8972-B7E12B64ADDC}" type="presParOf" srcId="{E66A4150-EBD3-4A1C-A375-54C0E38396E9}" destId="{D18459CD-E47D-45E6-93A2-FA8564F9E216}" srcOrd="0" destOrd="0" presId="urn:microsoft.com/office/officeart/2018/5/layout/IconCircleLabelList"/>
    <dgm:cxn modelId="{47DAD1AB-547E-4F17-8D38-AC7ECA6C9EEF}" type="presParOf" srcId="{D18459CD-E47D-45E6-93A2-FA8564F9E216}" destId="{C37FBBE8-32B4-48E8-9294-10C5FEFEB834}" srcOrd="0" destOrd="0" presId="urn:microsoft.com/office/officeart/2018/5/layout/IconCircleLabelList"/>
    <dgm:cxn modelId="{70A94177-ADC4-47AF-8DD3-9D6016FEB6CD}" type="presParOf" srcId="{D18459CD-E47D-45E6-93A2-FA8564F9E216}" destId="{E2FDC036-E75E-426B-B679-27FB56077992}" srcOrd="1" destOrd="0" presId="urn:microsoft.com/office/officeart/2018/5/layout/IconCircleLabelList"/>
    <dgm:cxn modelId="{CDFD6F52-EADF-4CF9-A601-61F89B2964C8}" type="presParOf" srcId="{D18459CD-E47D-45E6-93A2-FA8564F9E216}" destId="{4CFB190D-86F0-48BC-8448-C05CD0C51CAA}" srcOrd="2" destOrd="0" presId="urn:microsoft.com/office/officeart/2018/5/layout/IconCircleLabelList"/>
    <dgm:cxn modelId="{AC906322-B8EE-45ED-A534-06536D21F651}" type="presParOf" srcId="{D18459CD-E47D-45E6-93A2-FA8564F9E216}" destId="{70025A56-F007-40DE-84FF-543FD9225269}" srcOrd="3" destOrd="0" presId="urn:microsoft.com/office/officeart/2018/5/layout/IconCircleLabelList"/>
    <dgm:cxn modelId="{30E5CFD8-BC9B-4D38-9E5F-CE45A0D02FBC}" type="presParOf" srcId="{E66A4150-EBD3-4A1C-A375-54C0E38396E9}" destId="{EFF1A0CB-7B76-4E1E-8EB4-7077C2AE535A}" srcOrd="1" destOrd="0" presId="urn:microsoft.com/office/officeart/2018/5/layout/IconCircleLabelList"/>
    <dgm:cxn modelId="{057860FE-AC36-4ACC-A622-47B360AD688F}" type="presParOf" srcId="{E66A4150-EBD3-4A1C-A375-54C0E38396E9}" destId="{C1DCEE1B-CBF6-4647-8CC3-EE5C50E2F272}" srcOrd="2" destOrd="0" presId="urn:microsoft.com/office/officeart/2018/5/layout/IconCircleLabelList"/>
    <dgm:cxn modelId="{6E42199D-5FCD-4EC7-AC49-E8806D4FEC58}" type="presParOf" srcId="{C1DCEE1B-CBF6-4647-8CC3-EE5C50E2F272}" destId="{2934F65B-D6A2-4EF7-8004-3E9B07661130}" srcOrd="0" destOrd="0" presId="urn:microsoft.com/office/officeart/2018/5/layout/IconCircleLabelList"/>
    <dgm:cxn modelId="{ABB88AC9-6632-4E4A-AF95-CA034A844C1C}" type="presParOf" srcId="{C1DCEE1B-CBF6-4647-8CC3-EE5C50E2F272}" destId="{BAD6DF03-9264-4D8E-B082-582DE03CE839}" srcOrd="1" destOrd="0" presId="urn:microsoft.com/office/officeart/2018/5/layout/IconCircleLabelList"/>
    <dgm:cxn modelId="{22B475B5-F1D1-4496-AADB-D23851CE9FB4}" type="presParOf" srcId="{C1DCEE1B-CBF6-4647-8CC3-EE5C50E2F272}" destId="{ECE0CF2D-A00E-4E4E-AB20-6811D0E329EA}" srcOrd="2" destOrd="0" presId="urn:microsoft.com/office/officeart/2018/5/layout/IconCircleLabelList"/>
    <dgm:cxn modelId="{E5DC0ABC-DEEE-4DEB-BFAF-95FE1CD7EF26}" type="presParOf" srcId="{C1DCEE1B-CBF6-4647-8CC3-EE5C50E2F272}" destId="{CE0E8DFB-E0D2-4C59-B3FE-E3C55BAEAC8B}" srcOrd="3" destOrd="0" presId="urn:microsoft.com/office/officeart/2018/5/layout/IconCircleLabelList"/>
    <dgm:cxn modelId="{D6D7E204-FF06-460D-B263-7A882BC03F3C}" type="presParOf" srcId="{E66A4150-EBD3-4A1C-A375-54C0E38396E9}" destId="{CFAB8B5E-C5AE-4DC8-A486-E9B9408A0F31}" srcOrd="3" destOrd="0" presId="urn:microsoft.com/office/officeart/2018/5/layout/IconCircleLabelList"/>
    <dgm:cxn modelId="{8C6C65BF-1B61-456B-A88B-B7352CE8DC67}" type="presParOf" srcId="{E66A4150-EBD3-4A1C-A375-54C0E38396E9}" destId="{FD53307E-246C-40C0-9CCF-45D5700278C0}" srcOrd="4" destOrd="0" presId="urn:microsoft.com/office/officeart/2018/5/layout/IconCircleLabelList"/>
    <dgm:cxn modelId="{7E11624E-78BF-498E-9B73-E7FC1530DDA9}" type="presParOf" srcId="{FD53307E-246C-40C0-9CCF-45D5700278C0}" destId="{010C618E-23D9-4A1B-8DC4-EA9A8155CAD4}" srcOrd="0" destOrd="0" presId="urn:microsoft.com/office/officeart/2018/5/layout/IconCircleLabelList"/>
    <dgm:cxn modelId="{3CB4BD7D-D3E2-434B-99B6-C9F4B9A5647F}" type="presParOf" srcId="{FD53307E-246C-40C0-9CCF-45D5700278C0}" destId="{BF95E71D-622B-4E67-8344-B282B5EE132B}" srcOrd="1" destOrd="0" presId="urn:microsoft.com/office/officeart/2018/5/layout/IconCircleLabelList"/>
    <dgm:cxn modelId="{7D759547-A010-4440-9075-5412E11AF237}" type="presParOf" srcId="{FD53307E-246C-40C0-9CCF-45D5700278C0}" destId="{4F939230-3B9B-4390-B0A8-1F81C5E85C98}" srcOrd="2" destOrd="0" presId="urn:microsoft.com/office/officeart/2018/5/layout/IconCircleLabelList"/>
    <dgm:cxn modelId="{DBA0AA50-5BF8-4CA9-93F8-44582375588D}" type="presParOf" srcId="{FD53307E-246C-40C0-9CCF-45D5700278C0}" destId="{6D304FF2-1B8E-4847-B5D6-35E9A36A0ECC}" srcOrd="3" destOrd="0" presId="urn:microsoft.com/office/officeart/2018/5/layout/IconCircleLabelList"/>
    <dgm:cxn modelId="{0F935716-E12A-444F-95A9-53D5133D5440}" type="presParOf" srcId="{E66A4150-EBD3-4A1C-A375-54C0E38396E9}" destId="{C410D502-2D34-4CCF-843F-735A9634550B}" srcOrd="5" destOrd="0" presId="urn:microsoft.com/office/officeart/2018/5/layout/IconCircleLabelList"/>
    <dgm:cxn modelId="{42B591E9-C9E3-44D2-9E8C-257BE163C348}" type="presParOf" srcId="{E66A4150-EBD3-4A1C-A375-54C0E38396E9}" destId="{1F65D7B4-7044-437F-B2F1-141A0EC6625B}" srcOrd="6" destOrd="0" presId="urn:microsoft.com/office/officeart/2018/5/layout/IconCircleLabelList"/>
    <dgm:cxn modelId="{2C1CDFC4-95CB-47CE-B3FF-47DA1E8FFA7D}" type="presParOf" srcId="{1F65D7B4-7044-437F-B2F1-141A0EC6625B}" destId="{D55AA6B3-2B93-46C2-B0D1-270B67FF0CEA}" srcOrd="0" destOrd="0" presId="urn:microsoft.com/office/officeart/2018/5/layout/IconCircleLabelList"/>
    <dgm:cxn modelId="{A4D3EB48-32A2-472D-AEB5-21978693105C}" type="presParOf" srcId="{1F65D7B4-7044-437F-B2F1-141A0EC6625B}" destId="{CC9CD929-828D-4CEE-86AB-CD9B9F3DCE1B}" srcOrd="1" destOrd="0" presId="urn:microsoft.com/office/officeart/2018/5/layout/IconCircleLabelList"/>
    <dgm:cxn modelId="{E1B88F0A-B8D0-4895-8A17-6EE71897A4C7}" type="presParOf" srcId="{1F65D7B4-7044-437F-B2F1-141A0EC6625B}" destId="{0E33B167-65FB-435F-84D8-07B54FC15596}" srcOrd="2" destOrd="0" presId="urn:microsoft.com/office/officeart/2018/5/layout/IconCircleLabelList"/>
    <dgm:cxn modelId="{E2572C3E-DDF7-435E-8C02-198CCA6528D5}" type="presParOf" srcId="{1F65D7B4-7044-437F-B2F1-141A0EC6625B}" destId="{CC68BD81-2CE3-49EC-AA13-58AA27275472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BB9B921-6370-D241-9E0D-D08ABBEC96F6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719D52E-2C60-464D-B78B-7E5B0438F990}">
      <dgm:prSet/>
      <dgm:spPr/>
      <dgm:t>
        <a:bodyPr/>
        <a:lstStyle/>
        <a:p>
          <a:r>
            <a:rPr lang="en-US" dirty="0"/>
            <a:t>Revise what you know!</a:t>
          </a:r>
          <a:endParaRPr lang="en-GB" dirty="0"/>
        </a:p>
      </dgm:t>
    </dgm:pt>
    <dgm:pt modelId="{B7F095F9-EB8C-5148-B0CB-8CC62F1D80A2}" type="parTrans" cxnId="{ABA5E442-8F1F-7040-9B39-A5C6ED74318C}">
      <dgm:prSet/>
      <dgm:spPr/>
      <dgm:t>
        <a:bodyPr/>
        <a:lstStyle/>
        <a:p>
          <a:endParaRPr lang="en-GB"/>
        </a:p>
      </dgm:t>
    </dgm:pt>
    <dgm:pt modelId="{FADC04B9-E5C0-1045-A956-0BE867B5A8E2}" type="sibTrans" cxnId="{ABA5E442-8F1F-7040-9B39-A5C6ED74318C}">
      <dgm:prSet/>
      <dgm:spPr/>
      <dgm:t>
        <a:bodyPr/>
        <a:lstStyle/>
        <a:p>
          <a:endParaRPr lang="en-GB"/>
        </a:p>
      </dgm:t>
    </dgm:pt>
    <dgm:pt modelId="{62798333-09D4-144E-8669-4EF8530CEE99}" type="pres">
      <dgm:prSet presAssocID="{4BB9B921-6370-D241-9E0D-D08ABBEC96F6}" presName="Name0" presStyleCnt="0">
        <dgm:presLayoutVars>
          <dgm:dir/>
          <dgm:resizeHandles val="exact"/>
        </dgm:presLayoutVars>
      </dgm:prSet>
      <dgm:spPr/>
    </dgm:pt>
    <dgm:pt modelId="{93174616-EE8A-974F-8725-440A126128E7}" type="pres">
      <dgm:prSet presAssocID="{3719D52E-2C60-464D-B78B-7E5B0438F990}" presName="node" presStyleLbl="node1" presStyleIdx="0" presStyleCnt="1">
        <dgm:presLayoutVars>
          <dgm:bulletEnabled val="1"/>
        </dgm:presLayoutVars>
      </dgm:prSet>
      <dgm:spPr/>
    </dgm:pt>
  </dgm:ptLst>
  <dgm:cxnLst>
    <dgm:cxn modelId="{782F2707-F503-664E-8BD6-EB857B26F43F}" type="presOf" srcId="{4BB9B921-6370-D241-9E0D-D08ABBEC96F6}" destId="{62798333-09D4-144E-8669-4EF8530CEE99}" srcOrd="0" destOrd="0" presId="urn:microsoft.com/office/officeart/2005/8/layout/process1"/>
    <dgm:cxn modelId="{ABA5E442-8F1F-7040-9B39-A5C6ED74318C}" srcId="{4BB9B921-6370-D241-9E0D-D08ABBEC96F6}" destId="{3719D52E-2C60-464D-B78B-7E5B0438F990}" srcOrd="0" destOrd="0" parTransId="{B7F095F9-EB8C-5148-B0CB-8CC62F1D80A2}" sibTransId="{FADC04B9-E5C0-1045-A956-0BE867B5A8E2}"/>
    <dgm:cxn modelId="{8184DA93-A553-9448-BD5B-C8EF30BB358B}" type="presOf" srcId="{3719D52E-2C60-464D-B78B-7E5B0438F990}" destId="{93174616-EE8A-974F-8725-440A126128E7}" srcOrd="0" destOrd="0" presId="urn:microsoft.com/office/officeart/2005/8/layout/process1"/>
    <dgm:cxn modelId="{6F1BA252-C5AD-9D4B-BC18-BB478FB29A20}" type="presParOf" srcId="{62798333-09D4-144E-8669-4EF8530CEE99}" destId="{93174616-EE8A-974F-8725-440A126128E7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769349C-056A-F447-A7D3-6A70D003510B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4AC1C388-02D4-AB4B-9EAF-D08042B11632}">
      <dgm:prSet/>
      <dgm:spPr/>
      <dgm:t>
        <a:bodyPr/>
        <a:lstStyle/>
        <a:p>
          <a:r>
            <a:rPr lang="en-US"/>
            <a:t>METAPHOR</a:t>
          </a:r>
          <a:endParaRPr lang="en-GB"/>
        </a:p>
      </dgm:t>
    </dgm:pt>
    <dgm:pt modelId="{ED37146E-7011-294C-882F-1B96078BB746}" type="parTrans" cxnId="{F06C98B7-F25A-9844-BD92-F3D6B599B120}">
      <dgm:prSet/>
      <dgm:spPr/>
      <dgm:t>
        <a:bodyPr/>
        <a:lstStyle/>
        <a:p>
          <a:endParaRPr lang="en-GB"/>
        </a:p>
      </dgm:t>
    </dgm:pt>
    <dgm:pt modelId="{B8675D05-10B8-EC49-90E5-A203D9C04CC7}" type="sibTrans" cxnId="{F06C98B7-F25A-9844-BD92-F3D6B599B120}">
      <dgm:prSet/>
      <dgm:spPr/>
      <dgm:t>
        <a:bodyPr/>
        <a:lstStyle/>
        <a:p>
          <a:endParaRPr lang="en-GB"/>
        </a:p>
      </dgm:t>
    </dgm:pt>
    <dgm:pt modelId="{7A4AB8B5-FE7A-EE4A-A2E7-A465CBFE9D43}">
      <dgm:prSet/>
      <dgm:spPr/>
      <dgm:t>
        <a:bodyPr/>
        <a:lstStyle/>
        <a:p>
          <a:r>
            <a:rPr lang="en-US"/>
            <a:t>A figure of speech</a:t>
          </a:r>
          <a:endParaRPr lang="en-GB"/>
        </a:p>
      </dgm:t>
    </dgm:pt>
    <dgm:pt modelId="{659B39AC-295C-1E44-8F52-F723EF2B6134}" type="parTrans" cxnId="{1A73D5FF-EC4A-5B43-9187-B6DF3FC9B1DA}">
      <dgm:prSet/>
      <dgm:spPr/>
      <dgm:t>
        <a:bodyPr/>
        <a:lstStyle/>
        <a:p>
          <a:endParaRPr lang="en-GB"/>
        </a:p>
      </dgm:t>
    </dgm:pt>
    <dgm:pt modelId="{F10CBD83-E394-C549-B30F-CAA5CB4B59B3}" type="sibTrans" cxnId="{1A73D5FF-EC4A-5B43-9187-B6DF3FC9B1DA}">
      <dgm:prSet/>
      <dgm:spPr/>
      <dgm:t>
        <a:bodyPr/>
        <a:lstStyle/>
        <a:p>
          <a:endParaRPr lang="en-GB"/>
        </a:p>
      </dgm:t>
    </dgm:pt>
    <dgm:pt modelId="{C4703902-0F2E-3C42-BA19-B503AEC78D7A}">
      <dgm:prSet/>
      <dgm:spPr/>
      <dgm:t>
        <a:bodyPr/>
        <a:lstStyle/>
        <a:p>
          <a:r>
            <a:rPr lang="en-US"/>
            <a:t>Implicitly compares two unrelated things</a:t>
          </a:r>
          <a:endParaRPr lang="en-GB"/>
        </a:p>
      </dgm:t>
    </dgm:pt>
    <dgm:pt modelId="{AAB95CC5-9214-0E4B-96F1-4CA11ECC564A}" type="parTrans" cxnId="{A7D257B8-D457-554D-B3F2-1924986DA105}">
      <dgm:prSet/>
      <dgm:spPr/>
      <dgm:t>
        <a:bodyPr/>
        <a:lstStyle/>
        <a:p>
          <a:endParaRPr lang="en-GB"/>
        </a:p>
      </dgm:t>
    </dgm:pt>
    <dgm:pt modelId="{67B5AE1D-C9C0-F542-A3C3-531C0EB8F661}" type="sibTrans" cxnId="{A7D257B8-D457-554D-B3F2-1924986DA105}">
      <dgm:prSet/>
      <dgm:spPr/>
      <dgm:t>
        <a:bodyPr/>
        <a:lstStyle/>
        <a:p>
          <a:endParaRPr lang="en-GB"/>
        </a:p>
      </dgm:t>
    </dgm:pt>
    <dgm:pt modelId="{0EA9A5E3-A1FA-C348-969F-69C6F92886E6}">
      <dgm:prSet/>
      <dgm:spPr/>
      <dgm:t>
        <a:bodyPr/>
        <a:lstStyle/>
        <a:p>
          <a:r>
            <a:rPr lang="en-US"/>
            <a:t>By stating that one thing IS another.</a:t>
          </a:r>
          <a:endParaRPr lang="en-GB"/>
        </a:p>
      </dgm:t>
    </dgm:pt>
    <dgm:pt modelId="{D51CC107-2CC9-9A47-BAB2-C81D7DD44C4D}" type="parTrans" cxnId="{C987D26D-A880-3542-B203-EB2C81C2A08E}">
      <dgm:prSet/>
      <dgm:spPr/>
      <dgm:t>
        <a:bodyPr/>
        <a:lstStyle/>
        <a:p>
          <a:endParaRPr lang="en-GB"/>
        </a:p>
      </dgm:t>
    </dgm:pt>
    <dgm:pt modelId="{609EAD95-8DBA-774D-B6D1-77EC1BC85511}" type="sibTrans" cxnId="{C987D26D-A880-3542-B203-EB2C81C2A08E}">
      <dgm:prSet/>
      <dgm:spPr/>
      <dgm:t>
        <a:bodyPr/>
        <a:lstStyle/>
        <a:p>
          <a:endParaRPr lang="en-GB"/>
        </a:p>
      </dgm:t>
    </dgm:pt>
    <dgm:pt modelId="{AD421B17-665F-9249-B4EB-DE5F2510FAC0}">
      <dgm:prSet/>
      <dgm:spPr/>
      <dgm:t>
        <a:bodyPr/>
        <a:lstStyle/>
        <a:p>
          <a:r>
            <a:rPr lang="en-US"/>
            <a:t>E.g. “ that chef is a magician.”</a:t>
          </a:r>
          <a:endParaRPr lang="en-GB"/>
        </a:p>
      </dgm:t>
    </dgm:pt>
    <dgm:pt modelId="{7D285F5C-445F-104C-AFAE-D64F7D2A8D9E}" type="parTrans" cxnId="{DF146649-2A94-DA4C-8437-BAC0D0678C24}">
      <dgm:prSet/>
      <dgm:spPr/>
      <dgm:t>
        <a:bodyPr/>
        <a:lstStyle/>
        <a:p>
          <a:endParaRPr lang="en-GB"/>
        </a:p>
      </dgm:t>
    </dgm:pt>
    <dgm:pt modelId="{CDF523F6-174D-3544-8C85-2B33A8C23C0F}" type="sibTrans" cxnId="{DF146649-2A94-DA4C-8437-BAC0D0678C24}">
      <dgm:prSet/>
      <dgm:spPr/>
      <dgm:t>
        <a:bodyPr/>
        <a:lstStyle/>
        <a:p>
          <a:endParaRPr lang="en-GB"/>
        </a:p>
      </dgm:t>
    </dgm:pt>
    <dgm:pt modelId="{32C901F9-FB75-4A4F-9A64-097DE195E120}" type="pres">
      <dgm:prSet presAssocID="{E769349C-056A-F447-A7D3-6A70D003510B}" presName="linearFlow" presStyleCnt="0">
        <dgm:presLayoutVars>
          <dgm:dir/>
          <dgm:resizeHandles val="exact"/>
        </dgm:presLayoutVars>
      </dgm:prSet>
      <dgm:spPr/>
    </dgm:pt>
    <dgm:pt modelId="{39DFA662-5E36-1247-B1C0-907BAFFF862A}" type="pres">
      <dgm:prSet presAssocID="{4AC1C388-02D4-AB4B-9EAF-D08042B11632}" presName="composite" presStyleCnt="0"/>
      <dgm:spPr/>
    </dgm:pt>
    <dgm:pt modelId="{F32059BD-33AB-F147-AB9A-98C2D053BBBF}" type="pres">
      <dgm:prSet presAssocID="{4AC1C388-02D4-AB4B-9EAF-D08042B11632}" presName="imgShp" presStyleLbl="fgImgPlace1" presStyleIdx="0" presStyleCnt="5"/>
      <dgm:spPr/>
    </dgm:pt>
    <dgm:pt modelId="{78CB4838-B9A4-6345-8CAC-0707AC1C27CA}" type="pres">
      <dgm:prSet presAssocID="{4AC1C388-02D4-AB4B-9EAF-D08042B11632}" presName="txShp" presStyleLbl="node1" presStyleIdx="0" presStyleCnt="5">
        <dgm:presLayoutVars>
          <dgm:bulletEnabled val="1"/>
        </dgm:presLayoutVars>
      </dgm:prSet>
      <dgm:spPr/>
    </dgm:pt>
    <dgm:pt modelId="{BEAD92F4-8672-C448-8B34-F12F27934838}" type="pres">
      <dgm:prSet presAssocID="{B8675D05-10B8-EC49-90E5-A203D9C04CC7}" presName="spacing" presStyleCnt="0"/>
      <dgm:spPr/>
    </dgm:pt>
    <dgm:pt modelId="{CE2F34AF-28F9-834E-B786-C9A9951EE977}" type="pres">
      <dgm:prSet presAssocID="{7A4AB8B5-FE7A-EE4A-A2E7-A465CBFE9D43}" presName="composite" presStyleCnt="0"/>
      <dgm:spPr/>
    </dgm:pt>
    <dgm:pt modelId="{9D912AFB-0CFA-2545-B767-C68EFB3BAEC5}" type="pres">
      <dgm:prSet presAssocID="{7A4AB8B5-FE7A-EE4A-A2E7-A465CBFE9D43}" presName="imgShp" presStyleLbl="fgImgPlace1" presStyleIdx="1" presStyleCnt="5"/>
      <dgm:spPr/>
    </dgm:pt>
    <dgm:pt modelId="{D099C29C-03E5-BD47-AFA3-AFA01DEF4686}" type="pres">
      <dgm:prSet presAssocID="{7A4AB8B5-FE7A-EE4A-A2E7-A465CBFE9D43}" presName="txShp" presStyleLbl="node1" presStyleIdx="1" presStyleCnt="5">
        <dgm:presLayoutVars>
          <dgm:bulletEnabled val="1"/>
        </dgm:presLayoutVars>
      </dgm:prSet>
      <dgm:spPr/>
    </dgm:pt>
    <dgm:pt modelId="{A8D02A5A-A588-444E-A3CC-29FD2F33934E}" type="pres">
      <dgm:prSet presAssocID="{F10CBD83-E394-C549-B30F-CAA5CB4B59B3}" presName="spacing" presStyleCnt="0"/>
      <dgm:spPr/>
    </dgm:pt>
    <dgm:pt modelId="{04886EE8-B2B6-B64E-A635-1B8FEDADACD1}" type="pres">
      <dgm:prSet presAssocID="{C4703902-0F2E-3C42-BA19-B503AEC78D7A}" presName="composite" presStyleCnt="0"/>
      <dgm:spPr/>
    </dgm:pt>
    <dgm:pt modelId="{415325D9-3493-AC46-823A-C940BCCA8B73}" type="pres">
      <dgm:prSet presAssocID="{C4703902-0F2E-3C42-BA19-B503AEC78D7A}" presName="imgShp" presStyleLbl="fgImgPlace1" presStyleIdx="2" presStyleCnt="5"/>
      <dgm:spPr/>
    </dgm:pt>
    <dgm:pt modelId="{ED4EFC54-6794-1248-8311-8D9352CBFA76}" type="pres">
      <dgm:prSet presAssocID="{C4703902-0F2E-3C42-BA19-B503AEC78D7A}" presName="txShp" presStyleLbl="node1" presStyleIdx="2" presStyleCnt="5">
        <dgm:presLayoutVars>
          <dgm:bulletEnabled val="1"/>
        </dgm:presLayoutVars>
      </dgm:prSet>
      <dgm:spPr/>
    </dgm:pt>
    <dgm:pt modelId="{9D9A4C54-B06D-BF48-A155-78B305911AF1}" type="pres">
      <dgm:prSet presAssocID="{67B5AE1D-C9C0-F542-A3C3-531C0EB8F661}" presName="spacing" presStyleCnt="0"/>
      <dgm:spPr/>
    </dgm:pt>
    <dgm:pt modelId="{DAF68FD0-E765-3447-84AF-004FC2BEC797}" type="pres">
      <dgm:prSet presAssocID="{0EA9A5E3-A1FA-C348-969F-69C6F92886E6}" presName="composite" presStyleCnt="0"/>
      <dgm:spPr/>
    </dgm:pt>
    <dgm:pt modelId="{51B67A23-E76C-6547-8F85-BF784D0C4E71}" type="pres">
      <dgm:prSet presAssocID="{0EA9A5E3-A1FA-C348-969F-69C6F92886E6}" presName="imgShp" presStyleLbl="fgImgPlace1" presStyleIdx="3" presStyleCnt="5"/>
      <dgm:spPr/>
    </dgm:pt>
    <dgm:pt modelId="{BAE4E44C-5588-B841-8645-318C68B626B3}" type="pres">
      <dgm:prSet presAssocID="{0EA9A5E3-A1FA-C348-969F-69C6F92886E6}" presName="txShp" presStyleLbl="node1" presStyleIdx="3" presStyleCnt="5">
        <dgm:presLayoutVars>
          <dgm:bulletEnabled val="1"/>
        </dgm:presLayoutVars>
      </dgm:prSet>
      <dgm:spPr/>
    </dgm:pt>
    <dgm:pt modelId="{470B440F-9FCF-4E47-B5B7-1C2FA7EE4FD3}" type="pres">
      <dgm:prSet presAssocID="{609EAD95-8DBA-774D-B6D1-77EC1BC85511}" presName="spacing" presStyleCnt="0"/>
      <dgm:spPr/>
    </dgm:pt>
    <dgm:pt modelId="{03955B7F-7ABA-8A46-9A7A-38E8F017F9BA}" type="pres">
      <dgm:prSet presAssocID="{AD421B17-665F-9249-B4EB-DE5F2510FAC0}" presName="composite" presStyleCnt="0"/>
      <dgm:spPr/>
    </dgm:pt>
    <dgm:pt modelId="{89A26AB2-B08E-F240-9754-BB2204FE4C61}" type="pres">
      <dgm:prSet presAssocID="{AD421B17-665F-9249-B4EB-DE5F2510FAC0}" presName="imgShp" presStyleLbl="fgImgPlace1" presStyleIdx="4" presStyleCnt="5"/>
      <dgm:spPr/>
    </dgm:pt>
    <dgm:pt modelId="{C6B1A027-23AB-EA45-8F17-577FDD11DC60}" type="pres">
      <dgm:prSet presAssocID="{AD421B17-665F-9249-B4EB-DE5F2510FAC0}" presName="txShp" presStyleLbl="node1" presStyleIdx="4" presStyleCnt="5">
        <dgm:presLayoutVars>
          <dgm:bulletEnabled val="1"/>
        </dgm:presLayoutVars>
      </dgm:prSet>
      <dgm:spPr/>
    </dgm:pt>
  </dgm:ptLst>
  <dgm:cxnLst>
    <dgm:cxn modelId="{DF146649-2A94-DA4C-8437-BAC0D0678C24}" srcId="{E769349C-056A-F447-A7D3-6A70D003510B}" destId="{AD421B17-665F-9249-B4EB-DE5F2510FAC0}" srcOrd="4" destOrd="0" parTransId="{7D285F5C-445F-104C-AFAE-D64F7D2A8D9E}" sibTransId="{CDF523F6-174D-3544-8C85-2B33A8C23C0F}"/>
    <dgm:cxn modelId="{C987D26D-A880-3542-B203-EB2C81C2A08E}" srcId="{E769349C-056A-F447-A7D3-6A70D003510B}" destId="{0EA9A5E3-A1FA-C348-969F-69C6F92886E6}" srcOrd="3" destOrd="0" parTransId="{D51CC107-2CC9-9A47-BAB2-C81D7DD44C4D}" sibTransId="{609EAD95-8DBA-774D-B6D1-77EC1BC85511}"/>
    <dgm:cxn modelId="{6619498F-4D80-FA4A-B147-B8F7F293BF50}" type="presOf" srcId="{AD421B17-665F-9249-B4EB-DE5F2510FAC0}" destId="{C6B1A027-23AB-EA45-8F17-577FDD11DC60}" srcOrd="0" destOrd="0" presId="urn:microsoft.com/office/officeart/2005/8/layout/vList3"/>
    <dgm:cxn modelId="{12C7309B-6382-9040-BD7A-AA5F94320290}" type="presOf" srcId="{7A4AB8B5-FE7A-EE4A-A2E7-A465CBFE9D43}" destId="{D099C29C-03E5-BD47-AFA3-AFA01DEF4686}" srcOrd="0" destOrd="0" presId="urn:microsoft.com/office/officeart/2005/8/layout/vList3"/>
    <dgm:cxn modelId="{859D5BB6-1A78-8445-9274-2D9E523F4592}" type="presOf" srcId="{C4703902-0F2E-3C42-BA19-B503AEC78D7A}" destId="{ED4EFC54-6794-1248-8311-8D9352CBFA76}" srcOrd="0" destOrd="0" presId="urn:microsoft.com/office/officeart/2005/8/layout/vList3"/>
    <dgm:cxn modelId="{F06C98B7-F25A-9844-BD92-F3D6B599B120}" srcId="{E769349C-056A-F447-A7D3-6A70D003510B}" destId="{4AC1C388-02D4-AB4B-9EAF-D08042B11632}" srcOrd="0" destOrd="0" parTransId="{ED37146E-7011-294C-882F-1B96078BB746}" sibTransId="{B8675D05-10B8-EC49-90E5-A203D9C04CC7}"/>
    <dgm:cxn modelId="{A7D257B8-D457-554D-B3F2-1924986DA105}" srcId="{E769349C-056A-F447-A7D3-6A70D003510B}" destId="{C4703902-0F2E-3C42-BA19-B503AEC78D7A}" srcOrd="2" destOrd="0" parTransId="{AAB95CC5-9214-0E4B-96F1-4CA11ECC564A}" sibTransId="{67B5AE1D-C9C0-F542-A3C3-531C0EB8F661}"/>
    <dgm:cxn modelId="{A2DA1DC0-F95E-D047-81A4-E9115892D59F}" type="presOf" srcId="{0EA9A5E3-A1FA-C348-969F-69C6F92886E6}" destId="{BAE4E44C-5588-B841-8645-318C68B626B3}" srcOrd="0" destOrd="0" presId="urn:microsoft.com/office/officeart/2005/8/layout/vList3"/>
    <dgm:cxn modelId="{178DFFC1-ABB4-954E-B165-F9DE7F9B3D86}" type="presOf" srcId="{4AC1C388-02D4-AB4B-9EAF-D08042B11632}" destId="{78CB4838-B9A4-6345-8CAC-0707AC1C27CA}" srcOrd="0" destOrd="0" presId="urn:microsoft.com/office/officeart/2005/8/layout/vList3"/>
    <dgm:cxn modelId="{195383E9-DB8C-8442-8024-E2EB033D4955}" type="presOf" srcId="{E769349C-056A-F447-A7D3-6A70D003510B}" destId="{32C901F9-FB75-4A4F-9A64-097DE195E120}" srcOrd="0" destOrd="0" presId="urn:microsoft.com/office/officeart/2005/8/layout/vList3"/>
    <dgm:cxn modelId="{1A73D5FF-EC4A-5B43-9187-B6DF3FC9B1DA}" srcId="{E769349C-056A-F447-A7D3-6A70D003510B}" destId="{7A4AB8B5-FE7A-EE4A-A2E7-A465CBFE9D43}" srcOrd="1" destOrd="0" parTransId="{659B39AC-295C-1E44-8F52-F723EF2B6134}" sibTransId="{F10CBD83-E394-C549-B30F-CAA5CB4B59B3}"/>
    <dgm:cxn modelId="{3592C5C9-498B-1A4F-9AD6-15B28364E126}" type="presParOf" srcId="{32C901F9-FB75-4A4F-9A64-097DE195E120}" destId="{39DFA662-5E36-1247-B1C0-907BAFFF862A}" srcOrd="0" destOrd="0" presId="urn:microsoft.com/office/officeart/2005/8/layout/vList3"/>
    <dgm:cxn modelId="{C6DA9FF9-30D8-D04D-9BFD-41B143F99282}" type="presParOf" srcId="{39DFA662-5E36-1247-B1C0-907BAFFF862A}" destId="{F32059BD-33AB-F147-AB9A-98C2D053BBBF}" srcOrd="0" destOrd="0" presId="urn:microsoft.com/office/officeart/2005/8/layout/vList3"/>
    <dgm:cxn modelId="{13B44D28-C07A-6942-A69C-EADCD1B98411}" type="presParOf" srcId="{39DFA662-5E36-1247-B1C0-907BAFFF862A}" destId="{78CB4838-B9A4-6345-8CAC-0707AC1C27CA}" srcOrd="1" destOrd="0" presId="urn:microsoft.com/office/officeart/2005/8/layout/vList3"/>
    <dgm:cxn modelId="{1FE29F7C-B9AC-CD45-97EC-18C4FFCD0FFF}" type="presParOf" srcId="{32C901F9-FB75-4A4F-9A64-097DE195E120}" destId="{BEAD92F4-8672-C448-8B34-F12F27934838}" srcOrd="1" destOrd="0" presId="urn:microsoft.com/office/officeart/2005/8/layout/vList3"/>
    <dgm:cxn modelId="{79E2957F-A1BD-6844-83A0-A8DFB9AB2E29}" type="presParOf" srcId="{32C901F9-FB75-4A4F-9A64-097DE195E120}" destId="{CE2F34AF-28F9-834E-B786-C9A9951EE977}" srcOrd="2" destOrd="0" presId="urn:microsoft.com/office/officeart/2005/8/layout/vList3"/>
    <dgm:cxn modelId="{9708AB07-72E5-BD49-97B4-4CF2B0D91526}" type="presParOf" srcId="{CE2F34AF-28F9-834E-B786-C9A9951EE977}" destId="{9D912AFB-0CFA-2545-B767-C68EFB3BAEC5}" srcOrd="0" destOrd="0" presId="urn:microsoft.com/office/officeart/2005/8/layout/vList3"/>
    <dgm:cxn modelId="{AEF62C25-3D94-2948-8239-D3A9F4366A46}" type="presParOf" srcId="{CE2F34AF-28F9-834E-B786-C9A9951EE977}" destId="{D099C29C-03E5-BD47-AFA3-AFA01DEF4686}" srcOrd="1" destOrd="0" presId="urn:microsoft.com/office/officeart/2005/8/layout/vList3"/>
    <dgm:cxn modelId="{6523FF15-3DF4-8D44-8D40-835735579A9D}" type="presParOf" srcId="{32C901F9-FB75-4A4F-9A64-097DE195E120}" destId="{A8D02A5A-A588-444E-A3CC-29FD2F33934E}" srcOrd="3" destOrd="0" presId="urn:microsoft.com/office/officeart/2005/8/layout/vList3"/>
    <dgm:cxn modelId="{8BC136C6-853D-D048-8007-E98AC002A56F}" type="presParOf" srcId="{32C901F9-FB75-4A4F-9A64-097DE195E120}" destId="{04886EE8-B2B6-B64E-A635-1B8FEDADACD1}" srcOrd="4" destOrd="0" presId="urn:microsoft.com/office/officeart/2005/8/layout/vList3"/>
    <dgm:cxn modelId="{A9E8F9BD-F401-B04D-B642-B6B7F4E63AE9}" type="presParOf" srcId="{04886EE8-B2B6-B64E-A635-1B8FEDADACD1}" destId="{415325D9-3493-AC46-823A-C940BCCA8B73}" srcOrd="0" destOrd="0" presId="urn:microsoft.com/office/officeart/2005/8/layout/vList3"/>
    <dgm:cxn modelId="{8CC6D8EE-7D20-1543-96C6-B03933F6DA7E}" type="presParOf" srcId="{04886EE8-B2B6-B64E-A635-1B8FEDADACD1}" destId="{ED4EFC54-6794-1248-8311-8D9352CBFA76}" srcOrd="1" destOrd="0" presId="urn:microsoft.com/office/officeart/2005/8/layout/vList3"/>
    <dgm:cxn modelId="{853A70F3-55C5-0A43-8FEC-127A0A984B1C}" type="presParOf" srcId="{32C901F9-FB75-4A4F-9A64-097DE195E120}" destId="{9D9A4C54-B06D-BF48-A155-78B305911AF1}" srcOrd="5" destOrd="0" presId="urn:microsoft.com/office/officeart/2005/8/layout/vList3"/>
    <dgm:cxn modelId="{27BD4BAA-9A60-A54D-9886-2A3B4101F4B8}" type="presParOf" srcId="{32C901F9-FB75-4A4F-9A64-097DE195E120}" destId="{DAF68FD0-E765-3447-84AF-004FC2BEC797}" srcOrd="6" destOrd="0" presId="urn:microsoft.com/office/officeart/2005/8/layout/vList3"/>
    <dgm:cxn modelId="{9154FAF2-F5C2-E842-8DF0-6E8BBDCB9B68}" type="presParOf" srcId="{DAF68FD0-E765-3447-84AF-004FC2BEC797}" destId="{51B67A23-E76C-6547-8F85-BF784D0C4E71}" srcOrd="0" destOrd="0" presId="urn:microsoft.com/office/officeart/2005/8/layout/vList3"/>
    <dgm:cxn modelId="{384E8627-EA59-B741-B317-A8B32C83285D}" type="presParOf" srcId="{DAF68FD0-E765-3447-84AF-004FC2BEC797}" destId="{BAE4E44C-5588-B841-8645-318C68B626B3}" srcOrd="1" destOrd="0" presId="urn:microsoft.com/office/officeart/2005/8/layout/vList3"/>
    <dgm:cxn modelId="{AAB3DDC9-9164-4C4B-8261-A7EBC33B62EF}" type="presParOf" srcId="{32C901F9-FB75-4A4F-9A64-097DE195E120}" destId="{470B440F-9FCF-4E47-B5B7-1C2FA7EE4FD3}" srcOrd="7" destOrd="0" presId="urn:microsoft.com/office/officeart/2005/8/layout/vList3"/>
    <dgm:cxn modelId="{2151A796-A120-6347-83CE-46B4D3EE5A1B}" type="presParOf" srcId="{32C901F9-FB75-4A4F-9A64-097DE195E120}" destId="{03955B7F-7ABA-8A46-9A7A-38E8F017F9BA}" srcOrd="8" destOrd="0" presId="urn:microsoft.com/office/officeart/2005/8/layout/vList3"/>
    <dgm:cxn modelId="{6525FDD7-E927-5E43-80FA-0A1581A80BCE}" type="presParOf" srcId="{03955B7F-7ABA-8A46-9A7A-38E8F017F9BA}" destId="{89A26AB2-B08E-F240-9754-BB2204FE4C61}" srcOrd="0" destOrd="0" presId="urn:microsoft.com/office/officeart/2005/8/layout/vList3"/>
    <dgm:cxn modelId="{F54F33D2-4D31-3948-A975-8B9B362A9E41}" type="presParOf" srcId="{03955B7F-7ABA-8A46-9A7A-38E8F017F9BA}" destId="{C6B1A027-23AB-EA45-8F17-577FDD11DC6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FDD16ED-598D-874F-BC20-B3EB8ECCB36C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EF590A7E-4C79-3A4F-9153-5B98EE8F8818}">
      <dgm:prSet/>
      <dgm:spPr/>
      <dgm:t>
        <a:bodyPr/>
        <a:lstStyle/>
        <a:p>
          <a:r>
            <a:rPr lang="en-US"/>
            <a:t>SIMILE</a:t>
          </a:r>
          <a:endParaRPr lang="en-GB"/>
        </a:p>
      </dgm:t>
    </dgm:pt>
    <dgm:pt modelId="{706BB7AA-47E4-524B-82FF-9A1A0BFB188C}" type="parTrans" cxnId="{96724126-9B0C-BE4F-B372-4B54239CAB89}">
      <dgm:prSet/>
      <dgm:spPr/>
      <dgm:t>
        <a:bodyPr/>
        <a:lstStyle/>
        <a:p>
          <a:endParaRPr lang="en-GB"/>
        </a:p>
      </dgm:t>
    </dgm:pt>
    <dgm:pt modelId="{D8739268-4908-BE40-8B22-6F964C76DDB9}" type="sibTrans" cxnId="{96724126-9B0C-BE4F-B372-4B54239CAB89}">
      <dgm:prSet/>
      <dgm:spPr/>
      <dgm:t>
        <a:bodyPr/>
        <a:lstStyle/>
        <a:p>
          <a:endParaRPr lang="en-GB"/>
        </a:p>
      </dgm:t>
    </dgm:pt>
    <dgm:pt modelId="{CB09AE56-1614-A047-922F-F5A6ECF28125}">
      <dgm:prSet/>
      <dgm:spPr/>
      <dgm:t>
        <a:bodyPr/>
        <a:lstStyle/>
        <a:p>
          <a:r>
            <a:rPr lang="en-US"/>
            <a:t>A figure of speech</a:t>
          </a:r>
          <a:endParaRPr lang="en-GB"/>
        </a:p>
      </dgm:t>
    </dgm:pt>
    <dgm:pt modelId="{99D82820-F87C-2F4A-8CC8-D4D89C6D4A87}" type="parTrans" cxnId="{7374FE90-224B-664C-AC81-47E92D4C77CF}">
      <dgm:prSet/>
      <dgm:spPr/>
      <dgm:t>
        <a:bodyPr/>
        <a:lstStyle/>
        <a:p>
          <a:endParaRPr lang="en-GB"/>
        </a:p>
      </dgm:t>
    </dgm:pt>
    <dgm:pt modelId="{84212187-C461-1E41-960B-767626059A66}" type="sibTrans" cxnId="{7374FE90-224B-664C-AC81-47E92D4C77CF}">
      <dgm:prSet/>
      <dgm:spPr/>
      <dgm:t>
        <a:bodyPr/>
        <a:lstStyle/>
        <a:p>
          <a:endParaRPr lang="en-GB"/>
        </a:p>
      </dgm:t>
    </dgm:pt>
    <dgm:pt modelId="{8D612DE4-FB91-4445-A607-5BDB634DEA58}">
      <dgm:prSet/>
      <dgm:spPr/>
      <dgm:t>
        <a:bodyPr/>
        <a:lstStyle/>
        <a:p>
          <a:r>
            <a:rPr lang="en-US"/>
            <a:t>Does much the same thing</a:t>
          </a:r>
          <a:endParaRPr lang="en-GB"/>
        </a:p>
      </dgm:t>
    </dgm:pt>
    <dgm:pt modelId="{8E133B16-595B-2D48-8F10-D7DEFBD09551}" type="parTrans" cxnId="{DE93B40F-4DD8-1649-BDDE-945102194C1D}">
      <dgm:prSet/>
      <dgm:spPr/>
      <dgm:t>
        <a:bodyPr/>
        <a:lstStyle/>
        <a:p>
          <a:endParaRPr lang="en-GB"/>
        </a:p>
      </dgm:t>
    </dgm:pt>
    <dgm:pt modelId="{AFFD1CEB-BAD3-6148-9FDC-FA6704D2BAFF}" type="sibTrans" cxnId="{DE93B40F-4DD8-1649-BDDE-945102194C1D}">
      <dgm:prSet/>
      <dgm:spPr/>
      <dgm:t>
        <a:bodyPr/>
        <a:lstStyle/>
        <a:p>
          <a:endParaRPr lang="en-GB"/>
        </a:p>
      </dgm:t>
    </dgm:pt>
    <dgm:pt modelId="{87153E1A-343B-624A-BAF8-E32EBBA9499F}">
      <dgm:prSet/>
      <dgm:spPr/>
      <dgm:t>
        <a:bodyPr/>
        <a:lstStyle/>
        <a:p>
          <a:r>
            <a:rPr lang="en-US"/>
            <a:t>BUT uses ‘like’ or ‘as’ to link things.</a:t>
          </a:r>
          <a:endParaRPr lang="en-GB"/>
        </a:p>
      </dgm:t>
    </dgm:pt>
    <dgm:pt modelId="{2EA60E11-6E01-6E4F-B5A3-34B1968158DD}" type="parTrans" cxnId="{0834558D-07D1-F548-AA45-B7216FB4449C}">
      <dgm:prSet/>
      <dgm:spPr/>
      <dgm:t>
        <a:bodyPr/>
        <a:lstStyle/>
        <a:p>
          <a:endParaRPr lang="en-GB"/>
        </a:p>
      </dgm:t>
    </dgm:pt>
    <dgm:pt modelId="{491F56D7-A181-A646-B390-B752357BD3D1}" type="sibTrans" cxnId="{0834558D-07D1-F548-AA45-B7216FB4449C}">
      <dgm:prSet/>
      <dgm:spPr/>
      <dgm:t>
        <a:bodyPr/>
        <a:lstStyle/>
        <a:p>
          <a:endParaRPr lang="en-GB"/>
        </a:p>
      </dgm:t>
    </dgm:pt>
    <dgm:pt modelId="{D032BB7D-BA1E-5846-BDE1-043433C373BC}">
      <dgm:prSet/>
      <dgm:spPr/>
      <dgm:t>
        <a:bodyPr/>
        <a:lstStyle/>
        <a:p>
          <a:r>
            <a:rPr lang="en-US"/>
            <a:t>E.g. ‘ that chef is like a magician.”</a:t>
          </a:r>
          <a:endParaRPr lang="en-GB"/>
        </a:p>
      </dgm:t>
    </dgm:pt>
    <dgm:pt modelId="{14A4B497-AF97-044D-9F3A-8BCB3D34B521}" type="parTrans" cxnId="{83F002DD-0926-E94D-8D5B-6317E524D4AA}">
      <dgm:prSet/>
      <dgm:spPr/>
      <dgm:t>
        <a:bodyPr/>
        <a:lstStyle/>
        <a:p>
          <a:endParaRPr lang="en-GB"/>
        </a:p>
      </dgm:t>
    </dgm:pt>
    <dgm:pt modelId="{AED2AC29-4FB7-9D43-A254-620614C950D9}" type="sibTrans" cxnId="{83F002DD-0926-E94D-8D5B-6317E524D4AA}">
      <dgm:prSet/>
      <dgm:spPr/>
      <dgm:t>
        <a:bodyPr/>
        <a:lstStyle/>
        <a:p>
          <a:endParaRPr lang="en-GB"/>
        </a:p>
      </dgm:t>
    </dgm:pt>
    <dgm:pt modelId="{9F88D490-F37A-C740-93AE-7F6761AE3489}" type="pres">
      <dgm:prSet presAssocID="{0FDD16ED-598D-874F-BC20-B3EB8ECCB36C}" presName="linearFlow" presStyleCnt="0">
        <dgm:presLayoutVars>
          <dgm:dir/>
          <dgm:resizeHandles val="exact"/>
        </dgm:presLayoutVars>
      </dgm:prSet>
      <dgm:spPr/>
    </dgm:pt>
    <dgm:pt modelId="{8133279C-571D-6245-9600-554191F0B8D7}" type="pres">
      <dgm:prSet presAssocID="{EF590A7E-4C79-3A4F-9153-5B98EE8F8818}" presName="composite" presStyleCnt="0"/>
      <dgm:spPr/>
    </dgm:pt>
    <dgm:pt modelId="{D9EDAC88-E97A-9740-989C-296F39095A97}" type="pres">
      <dgm:prSet presAssocID="{EF590A7E-4C79-3A4F-9153-5B98EE8F8818}" presName="imgShp" presStyleLbl="fgImgPlace1" presStyleIdx="0" presStyleCnt="5"/>
      <dgm:spPr/>
    </dgm:pt>
    <dgm:pt modelId="{6EF7495B-29F6-4148-AB29-0FB520E7CA0E}" type="pres">
      <dgm:prSet presAssocID="{EF590A7E-4C79-3A4F-9153-5B98EE8F8818}" presName="txShp" presStyleLbl="node1" presStyleIdx="0" presStyleCnt="5">
        <dgm:presLayoutVars>
          <dgm:bulletEnabled val="1"/>
        </dgm:presLayoutVars>
      </dgm:prSet>
      <dgm:spPr/>
    </dgm:pt>
    <dgm:pt modelId="{0E33729D-2103-6A49-BAAC-F73D03779739}" type="pres">
      <dgm:prSet presAssocID="{D8739268-4908-BE40-8B22-6F964C76DDB9}" presName="spacing" presStyleCnt="0"/>
      <dgm:spPr/>
    </dgm:pt>
    <dgm:pt modelId="{75DA6860-B8C1-2F41-B3B4-121E2792B0FF}" type="pres">
      <dgm:prSet presAssocID="{CB09AE56-1614-A047-922F-F5A6ECF28125}" presName="composite" presStyleCnt="0"/>
      <dgm:spPr/>
    </dgm:pt>
    <dgm:pt modelId="{73307445-3645-EC47-8804-95A9292843C9}" type="pres">
      <dgm:prSet presAssocID="{CB09AE56-1614-A047-922F-F5A6ECF28125}" presName="imgShp" presStyleLbl="fgImgPlace1" presStyleIdx="1" presStyleCnt="5"/>
      <dgm:spPr/>
    </dgm:pt>
    <dgm:pt modelId="{828A7883-90A0-0F43-BD3D-0D01D769A7CF}" type="pres">
      <dgm:prSet presAssocID="{CB09AE56-1614-A047-922F-F5A6ECF28125}" presName="txShp" presStyleLbl="node1" presStyleIdx="1" presStyleCnt="5">
        <dgm:presLayoutVars>
          <dgm:bulletEnabled val="1"/>
        </dgm:presLayoutVars>
      </dgm:prSet>
      <dgm:spPr/>
    </dgm:pt>
    <dgm:pt modelId="{7B6CC6B1-50ED-5B45-88C6-C182E43DA9FA}" type="pres">
      <dgm:prSet presAssocID="{84212187-C461-1E41-960B-767626059A66}" presName="spacing" presStyleCnt="0"/>
      <dgm:spPr/>
    </dgm:pt>
    <dgm:pt modelId="{FCDD6963-18A8-CB41-9BD6-C4CA481B2A6E}" type="pres">
      <dgm:prSet presAssocID="{8D612DE4-FB91-4445-A607-5BDB634DEA58}" presName="composite" presStyleCnt="0"/>
      <dgm:spPr/>
    </dgm:pt>
    <dgm:pt modelId="{C21F4D45-8588-5244-9107-CDCCD10E459F}" type="pres">
      <dgm:prSet presAssocID="{8D612DE4-FB91-4445-A607-5BDB634DEA58}" presName="imgShp" presStyleLbl="fgImgPlace1" presStyleIdx="2" presStyleCnt="5"/>
      <dgm:spPr/>
    </dgm:pt>
    <dgm:pt modelId="{D088ECF6-0AC3-AE4C-82BC-9E8D9D3AB73C}" type="pres">
      <dgm:prSet presAssocID="{8D612DE4-FB91-4445-A607-5BDB634DEA58}" presName="txShp" presStyleLbl="node1" presStyleIdx="2" presStyleCnt="5">
        <dgm:presLayoutVars>
          <dgm:bulletEnabled val="1"/>
        </dgm:presLayoutVars>
      </dgm:prSet>
      <dgm:spPr/>
    </dgm:pt>
    <dgm:pt modelId="{A7A742A2-87A9-E647-8CED-319DFE4CC3BF}" type="pres">
      <dgm:prSet presAssocID="{AFFD1CEB-BAD3-6148-9FDC-FA6704D2BAFF}" presName="spacing" presStyleCnt="0"/>
      <dgm:spPr/>
    </dgm:pt>
    <dgm:pt modelId="{C9F8F0CE-65FF-2C42-B60B-79EE7653D16E}" type="pres">
      <dgm:prSet presAssocID="{87153E1A-343B-624A-BAF8-E32EBBA9499F}" presName="composite" presStyleCnt="0"/>
      <dgm:spPr/>
    </dgm:pt>
    <dgm:pt modelId="{A6087C64-8D1A-BE4C-8E79-E2D2067CCDBD}" type="pres">
      <dgm:prSet presAssocID="{87153E1A-343B-624A-BAF8-E32EBBA9499F}" presName="imgShp" presStyleLbl="fgImgPlace1" presStyleIdx="3" presStyleCnt="5"/>
      <dgm:spPr/>
    </dgm:pt>
    <dgm:pt modelId="{AD590F5B-2EA1-7A49-AD5E-15748BE190F3}" type="pres">
      <dgm:prSet presAssocID="{87153E1A-343B-624A-BAF8-E32EBBA9499F}" presName="txShp" presStyleLbl="node1" presStyleIdx="3" presStyleCnt="5">
        <dgm:presLayoutVars>
          <dgm:bulletEnabled val="1"/>
        </dgm:presLayoutVars>
      </dgm:prSet>
      <dgm:spPr/>
    </dgm:pt>
    <dgm:pt modelId="{0413B33F-B589-6C4E-B499-FF318579D195}" type="pres">
      <dgm:prSet presAssocID="{491F56D7-A181-A646-B390-B752357BD3D1}" presName="spacing" presStyleCnt="0"/>
      <dgm:spPr/>
    </dgm:pt>
    <dgm:pt modelId="{9338F856-F825-C949-9214-239C37AE7F94}" type="pres">
      <dgm:prSet presAssocID="{D032BB7D-BA1E-5846-BDE1-043433C373BC}" presName="composite" presStyleCnt="0"/>
      <dgm:spPr/>
    </dgm:pt>
    <dgm:pt modelId="{C5D2AD33-FFD9-CB41-BC8D-C86EBF125627}" type="pres">
      <dgm:prSet presAssocID="{D032BB7D-BA1E-5846-BDE1-043433C373BC}" presName="imgShp" presStyleLbl="fgImgPlace1" presStyleIdx="4" presStyleCnt="5"/>
      <dgm:spPr/>
    </dgm:pt>
    <dgm:pt modelId="{748EE26E-DF57-1148-AC19-34EA1B564B75}" type="pres">
      <dgm:prSet presAssocID="{D032BB7D-BA1E-5846-BDE1-043433C373BC}" presName="txShp" presStyleLbl="node1" presStyleIdx="4" presStyleCnt="5">
        <dgm:presLayoutVars>
          <dgm:bulletEnabled val="1"/>
        </dgm:presLayoutVars>
      </dgm:prSet>
      <dgm:spPr/>
    </dgm:pt>
  </dgm:ptLst>
  <dgm:cxnLst>
    <dgm:cxn modelId="{DE93B40F-4DD8-1649-BDDE-945102194C1D}" srcId="{0FDD16ED-598D-874F-BC20-B3EB8ECCB36C}" destId="{8D612DE4-FB91-4445-A607-5BDB634DEA58}" srcOrd="2" destOrd="0" parTransId="{8E133B16-595B-2D48-8F10-D7DEFBD09551}" sibTransId="{AFFD1CEB-BAD3-6148-9FDC-FA6704D2BAFF}"/>
    <dgm:cxn modelId="{A6D74410-A784-7A44-A165-BB8BBADFEF16}" type="presOf" srcId="{D032BB7D-BA1E-5846-BDE1-043433C373BC}" destId="{748EE26E-DF57-1148-AC19-34EA1B564B75}" srcOrd="0" destOrd="0" presId="urn:microsoft.com/office/officeart/2005/8/layout/vList3"/>
    <dgm:cxn modelId="{96724126-9B0C-BE4F-B372-4B54239CAB89}" srcId="{0FDD16ED-598D-874F-BC20-B3EB8ECCB36C}" destId="{EF590A7E-4C79-3A4F-9153-5B98EE8F8818}" srcOrd="0" destOrd="0" parTransId="{706BB7AA-47E4-524B-82FF-9A1A0BFB188C}" sibTransId="{D8739268-4908-BE40-8B22-6F964C76DDB9}"/>
    <dgm:cxn modelId="{0834558D-07D1-F548-AA45-B7216FB4449C}" srcId="{0FDD16ED-598D-874F-BC20-B3EB8ECCB36C}" destId="{87153E1A-343B-624A-BAF8-E32EBBA9499F}" srcOrd="3" destOrd="0" parTransId="{2EA60E11-6E01-6E4F-B5A3-34B1968158DD}" sibTransId="{491F56D7-A181-A646-B390-B752357BD3D1}"/>
    <dgm:cxn modelId="{7374FE90-224B-664C-AC81-47E92D4C77CF}" srcId="{0FDD16ED-598D-874F-BC20-B3EB8ECCB36C}" destId="{CB09AE56-1614-A047-922F-F5A6ECF28125}" srcOrd="1" destOrd="0" parTransId="{99D82820-F87C-2F4A-8CC8-D4D89C6D4A87}" sibTransId="{84212187-C461-1E41-960B-767626059A66}"/>
    <dgm:cxn modelId="{64BE88A1-F07A-2F42-B5EC-64DADBD92502}" type="presOf" srcId="{0FDD16ED-598D-874F-BC20-B3EB8ECCB36C}" destId="{9F88D490-F37A-C740-93AE-7F6761AE3489}" srcOrd="0" destOrd="0" presId="urn:microsoft.com/office/officeart/2005/8/layout/vList3"/>
    <dgm:cxn modelId="{7775D2B0-F18A-B54F-A1E8-26BB513978C0}" type="presOf" srcId="{87153E1A-343B-624A-BAF8-E32EBBA9499F}" destId="{AD590F5B-2EA1-7A49-AD5E-15748BE190F3}" srcOrd="0" destOrd="0" presId="urn:microsoft.com/office/officeart/2005/8/layout/vList3"/>
    <dgm:cxn modelId="{D7245CB4-EF15-9B40-B161-B2003C7CB910}" type="presOf" srcId="{8D612DE4-FB91-4445-A607-5BDB634DEA58}" destId="{D088ECF6-0AC3-AE4C-82BC-9E8D9D3AB73C}" srcOrd="0" destOrd="0" presId="urn:microsoft.com/office/officeart/2005/8/layout/vList3"/>
    <dgm:cxn modelId="{F5A0EBC5-A11C-C647-87F0-2CC1981D9E07}" type="presOf" srcId="{EF590A7E-4C79-3A4F-9153-5B98EE8F8818}" destId="{6EF7495B-29F6-4148-AB29-0FB520E7CA0E}" srcOrd="0" destOrd="0" presId="urn:microsoft.com/office/officeart/2005/8/layout/vList3"/>
    <dgm:cxn modelId="{83F002DD-0926-E94D-8D5B-6317E524D4AA}" srcId="{0FDD16ED-598D-874F-BC20-B3EB8ECCB36C}" destId="{D032BB7D-BA1E-5846-BDE1-043433C373BC}" srcOrd="4" destOrd="0" parTransId="{14A4B497-AF97-044D-9F3A-8BCB3D34B521}" sibTransId="{AED2AC29-4FB7-9D43-A254-620614C950D9}"/>
    <dgm:cxn modelId="{8C5CB6F8-0413-0647-8759-C1FB5394C3DB}" type="presOf" srcId="{CB09AE56-1614-A047-922F-F5A6ECF28125}" destId="{828A7883-90A0-0F43-BD3D-0D01D769A7CF}" srcOrd="0" destOrd="0" presId="urn:microsoft.com/office/officeart/2005/8/layout/vList3"/>
    <dgm:cxn modelId="{F911619F-8E98-D04E-834D-AB03FD3E446D}" type="presParOf" srcId="{9F88D490-F37A-C740-93AE-7F6761AE3489}" destId="{8133279C-571D-6245-9600-554191F0B8D7}" srcOrd="0" destOrd="0" presId="urn:microsoft.com/office/officeart/2005/8/layout/vList3"/>
    <dgm:cxn modelId="{479C32A4-E518-3A47-89DD-A30BDCC168C9}" type="presParOf" srcId="{8133279C-571D-6245-9600-554191F0B8D7}" destId="{D9EDAC88-E97A-9740-989C-296F39095A97}" srcOrd="0" destOrd="0" presId="urn:microsoft.com/office/officeart/2005/8/layout/vList3"/>
    <dgm:cxn modelId="{3EBBB2FB-31CD-0F44-AA67-6DB1D5BC9409}" type="presParOf" srcId="{8133279C-571D-6245-9600-554191F0B8D7}" destId="{6EF7495B-29F6-4148-AB29-0FB520E7CA0E}" srcOrd="1" destOrd="0" presId="urn:microsoft.com/office/officeart/2005/8/layout/vList3"/>
    <dgm:cxn modelId="{3AB05C25-D108-4F4E-AD28-2259423B3BA4}" type="presParOf" srcId="{9F88D490-F37A-C740-93AE-7F6761AE3489}" destId="{0E33729D-2103-6A49-BAAC-F73D03779739}" srcOrd="1" destOrd="0" presId="urn:microsoft.com/office/officeart/2005/8/layout/vList3"/>
    <dgm:cxn modelId="{4B1048E5-7846-1440-A4F2-CB4BB610D91A}" type="presParOf" srcId="{9F88D490-F37A-C740-93AE-7F6761AE3489}" destId="{75DA6860-B8C1-2F41-B3B4-121E2792B0FF}" srcOrd="2" destOrd="0" presId="urn:microsoft.com/office/officeart/2005/8/layout/vList3"/>
    <dgm:cxn modelId="{0FC4F4B0-71E5-0641-8463-65A0ABF29E4D}" type="presParOf" srcId="{75DA6860-B8C1-2F41-B3B4-121E2792B0FF}" destId="{73307445-3645-EC47-8804-95A9292843C9}" srcOrd="0" destOrd="0" presId="urn:microsoft.com/office/officeart/2005/8/layout/vList3"/>
    <dgm:cxn modelId="{C2595A8F-350A-AD47-908F-9644C550189E}" type="presParOf" srcId="{75DA6860-B8C1-2F41-B3B4-121E2792B0FF}" destId="{828A7883-90A0-0F43-BD3D-0D01D769A7CF}" srcOrd="1" destOrd="0" presId="urn:microsoft.com/office/officeart/2005/8/layout/vList3"/>
    <dgm:cxn modelId="{B08436D7-F34E-3446-8167-CBEC2CBE202C}" type="presParOf" srcId="{9F88D490-F37A-C740-93AE-7F6761AE3489}" destId="{7B6CC6B1-50ED-5B45-88C6-C182E43DA9FA}" srcOrd="3" destOrd="0" presId="urn:microsoft.com/office/officeart/2005/8/layout/vList3"/>
    <dgm:cxn modelId="{5A82EAFA-D6D0-DF43-9E38-1A7DAFF6130C}" type="presParOf" srcId="{9F88D490-F37A-C740-93AE-7F6761AE3489}" destId="{FCDD6963-18A8-CB41-9BD6-C4CA481B2A6E}" srcOrd="4" destOrd="0" presId="urn:microsoft.com/office/officeart/2005/8/layout/vList3"/>
    <dgm:cxn modelId="{33F71266-3947-9B47-AE3E-779EB07869A2}" type="presParOf" srcId="{FCDD6963-18A8-CB41-9BD6-C4CA481B2A6E}" destId="{C21F4D45-8588-5244-9107-CDCCD10E459F}" srcOrd="0" destOrd="0" presId="urn:microsoft.com/office/officeart/2005/8/layout/vList3"/>
    <dgm:cxn modelId="{E76F27C2-F7BF-7747-94B8-C8EFAF2A1452}" type="presParOf" srcId="{FCDD6963-18A8-CB41-9BD6-C4CA481B2A6E}" destId="{D088ECF6-0AC3-AE4C-82BC-9E8D9D3AB73C}" srcOrd="1" destOrd="0" presId="urn:microsoft.com/office/officeart/2005/8/layout/vList3"/>
    <dgm:cxn modelId="{72D14DFE-B032-8647-949D-452F3E07C2F6}" type="presParOf" srcId="{9F88D490-F37A-C740-93AE-7F6761AE3489}" destId="{A7A742A2-87A9-E647-8CED-319DFE4CC3BF}" srcOrd="5" destOrd="0" presId="urn:microsoft.com/office/officeart/2005/8/layout/vList3"/>
    <dgm:cxn modelId="{888544FE-6985-234B-816D-64788D753031}" type="presParOf" srcId="{9F88D490-F37A-C740-93AE-7F6761AE3489}" destId="{C9F8F0CE-65FF-2C42-B60B-79EE7653D16E}" srcOrd="6" destOrd="0" presId="urn:microsoft.com/office/officeart/2005/8/layout/vList3"/>
    <dgm:cxn modelId="{4AEFC358-F13C-CC44-BEFB-D61890C14DBC}" type="presParOf" srcId="{C9F8F0CE-65FF-2C42-B60B-79EE7653D16E}" destId="{A6087C64-8D1A-BE4C-8E79-E2D2067CCDBD}" srcOrd="0" destOrd="0" presId="urn:microsoft.com/office/officeart/2005/8/layout/vList3"/>
    <dgm:cxn modelId="{93FEF8CA-82A4-8940-9217-D4C3EAAB7159}" type="presParOf" srcId="{C9F8F0CE-65FF-2C42-B60B-79EE7653D16E}" destId="{AD590F5B-2EA1-7A49-AD5E-15748BE190F3}" srcOrd="1" destOrd="0" presId="urn:microsoft.com/office/officeart/2005/8/layout/vList3"/>
    <dgm:cxn modelId="{27A2962B-B366-774E-8C69-DEF10BAA8695}" type="presParOf" srcId="{9F88D490-F37A-C740-93AE-7F6761AE3489}" destId="{0413B33F-B589-6C4E-B499-FF318579D195}" srcOrd="7" destOrd="0" presId="urn:microsoft.com/office/officeart/2005/8/layout/vList3"/>
    <dgm:cxn modelId="{C409E288-BE64-B443-AD6F-719EEB179E39}" type="presParOf" srcId="{9F88D490-F37A-C740-93AE-7F6761AE3489}" destId="{9338F856-F825-C949-9214-239C37AE7F94}" srcOrd="8" destOrd="0" presId="urn:microsoft.com/office/officeart/2005/8/layout/vList3"/>
    <dgm:cxn modelId="{9F42FDE1-176F-C24D-A4AB-0E2CB06F1233}" type="presParOf" srcId="{9338F856-F825-C949-9214-239C37AE7F94}" destId="{C5D2AD33-FFD9-CB41-BC8D-C86EBF125627}" srcOrd="0" destOrd="0" presId="urn:microsoft.com/office/officeart/2005/8/layout/vList3"/>
    <dgm:cxn modelId="{D5E2A1FE-3084-DA47-86E4-737CD34675F8}" type="presParOf" srcId="{9338F856-F825-C949-9214-239C37AE7F94}" destId="{748EE26E-DF57-1148-AC19-34EA1B564B7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487B265-4EEA-4144-8FB2-01D36222033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5CE846-A0A7-4AD3-AC71-4821CB1912D8}">
      <dgm:prSet/>
      <dgm:spPr/>
      <dgm:t>
        <a:bodyPr/>
        <a:lstStyle/>
        <a:p>
          <a:r>
            <a:rPr lang="en-US"/>
            <a:t>Here are some of Rowan’s kennings. They are like riddles.</a:t>
          </a:r>
        </a:p>
      </dgm:t>
    </dgm:pt>
    <dgm:pt modelId="{0FA24A6F-CB59-4BE7-84AD-521B393300D1}" type="parTrans" cxnId="{B9F7FFD0-B394-4258-9AA4-C02203714116}">
      <dgm:prSet/>
      <dgm:spPr/>
      <dgm:t>
        <a:bodyPr/>
        <a:lstStyle/>
        <a:p>
          <a:endParaRPr lang="en-US"/>
        </a:p>
      </dgm:t>
    </dgm:pt>
    <dgm:pt modelId="{FFFFAA47-0F7C-44A6-A9C0-660DA5B381F4}" type="sibTrans" cxnId="{B9F7FFD0-B394-4258-9AA4-C02203714116}">
      <dgm:prSet/>
      <dgm:spPr/>
      <dgm:t>
        <a:bodyPr/>
        <a:lstStyle/>
        <a:p>
          <a:endParaRPr lang="en-US"/>
        </a:p>
      </dgm:t>
    </dgm:pt>
    <dgm:pt modelId="{F1333ADE-755B-4423-87C2-E557A0702744}">
      <dgm:prSet/>
      <dgm:spPr/>
      <dgm:t>
        <a:bodyPr/>
        <a:lstStyle/>
        <a:p>
          <a:r>
            <a:rPr lang="en-US"/>
            <a:t>Can you work out what they mean?</a:t>
          </a:r>
        </a:p>
      </dgm:t>
    </dgm:pt>
    <dgm:pt modelId="{0FCABBE8-CB43-49CD-8159-CE1A5676C9C5}" type="parTrans" cxnId="{3712470D-8FDD-4583-B9CC-DC8AF7ADDC28}">
      <dgm:prSet/>
      <dgm:spPr/>
      <dgm:t>
        <a:bodyPr/>
        <a:lstStyle/>
        <a:p>
          <a:endParaRPr lang="en-US"/>
        </a:p>
      </dgm:t>
    </dgm:pt>
    <dgm:pt modelId="{FCA49A19-AF38-4CFA-9F25-A1AC0E4B94C9}" type="sibTrans" cxnId="{3712470D-8FDD-4583-B9CC-DC8AF7ADDC28}">
      <dgm:prSet/>
      <dgm:spPr/>
      <dgm:t>
        <a:bodyPr/>
        <a:lstStyle/>
        <a:p>
          <a:endParaRPr lang="en-US"/>
        </a:p>
      </dgm:t>
    </dgm:pt>
    <dgm:pt modelId="{A5FBAC4A-C01C-44C3-9003-8951C514F553}">
      <dgm:prSet/>
      <dgm:spPr/>
      <dgm:t>
        <a:bodyPr/>
        <a:lstStyle/>
        <a:p>
          <a:r>
            <a:rPr lang="en-US" dirty="0"/>
            <a:t>Fang-claw                                  Cave-trail</a:t>
          </a:r>
        </a:p>
      </dgm:t>
    </dgm:pt>
    <dgm:pt modelId="{F8A77C08-9A3D-455D-B86A-D06BD812BFD6}" type="parTrans" cxnId="{C4D54E47-8D77-4D04-AB8B-3EE4BEB0178B}">
      <dgm:prSet/>
      <dgm:spPr/>
      <dgm:t>
        <a:bodyPr/>
        <a:lstStyle/>
        <a:p>
          <a:endParaRPr lang="en-US"/>
        </a:p>
      </dgm:t>
    </dgm:pt>
    <dgm:pt modelId="{8398757C-9DFD-4613-8F65-EAA14EB3C70B}" type="sibTrans" cxnId="{C4D54E47-8D77-4D04-AB8B-3EE4BEB0178B}">
      <dgm:prSet/>
      <dgm:spPr/>
      <dgm:t>
        <a:bodyPr/>
        <a:lstStyle/>
        <a:p>
          <a:endParaRPr lang="en-US"/>
        </a:p>
      </dgm:t>
    </dgm:pt>
    <dgm:pt modelId="{311A00AB-CC1F-4FA7-9113-AAEB9C40B5FF}">
      <dgm:prSet/>
      <dgm:spPr/>
      <dgm:t>
        <a:bodyPr/>
        <a:lstStyle/>
        <a:p>
          <a:r>
            <a:rPr lang="en-US" dirty="0"/>
            <a:t>Kill-stick                                    Noise-monster</a:t>
          </a:r>
        </a:p>
      </dgm:t>
    </dgm:pt>
    <dgm:pt modelId="{4E3F10A0-9A63-4EB1-AA11-DDA70B119F65}" type="parTrans" cxnId="{590DFFE4-48F0-4F14-886E-3AF9D3F6C8C7}">
      <dgm:prSet/>
      <dgm:spPr/>
      <dgm:t>
        <a:bodyPr/>
        <a:lstStyle/>
        <a:p>
          <a:endParaRPr lang="en-US"/>
        </a:p>
      </dgm:t>
    </dgm:pt>
    <dgm:pt modelId="{82F6B1FA-A056-4B5F-A8FB-4BD942373899}" type="sibTrans" cxnId="{590DFFE4-48F0-4F14-886E-3AF9D3F6C8C7}">
      <dgm:prSet/>
      <dgm:spPr/>
      <dgm:t>
        <a:bodyPr/>
        <a:lstStyle/>
        <a:p>
          <a:endParaRPr lang="en-US"/>
        </a:p>
      </dgm:t>
    </dgm:pt>
    <dgm:pt modelId="{1C489442-F401-4906-8ACE-F3626264E3B3}">
      <dgm:prSet/>
      <dgm:spPr/>
      <dgm:t>
        <a:bodyPr/>
        <a:lstStyle/>
        <a:p>
          <a:r>
            <a:rPr lang="en-US" dirty="0"/>
            <a:t>Man-Hive                                 Stone-Tree</a:t>
          </a:r>
        </a:p>
      </dgm:t>
    </dgm:pt>
    <dgm:pt modelId="{3CA3BD31-AF2B-49EE-B8BC-5A09E3896EC9}" type="parTrans" cxnId="{46EE06E3-2447-421E-98D4-2AB3DD05EEEA}">
      <dgm:prSet/>
      <dgm:spPr/>
      <dgm:t>
        <a:bodyPr/>
        <a:lstStyle/>
        <a:p>
          <a:endParaRPr lang="en-US"/>
        </a:p>
      </dgm:t>
    </dgm:pt>
    <dgm:pt modelId="{EA54DD91-5031-484E-B7D9-E6496BF80DDD}" type="sibTrans" cxnId="{46EE06E3-2447-421E-98D4-2AB3DD05EEEA}">
      <dgm:prSet/>
      <dgm:spPr/>
      <dgm:t>
        <a:bodyPr/>
        <a:lstStyle/>
        <a:p>
          <a:endParaRPr lang="en-US"/>
        </a:p>
      </dgm:t>
    </dgm:pt>
    <dgm:pt modelId="{6B6D9C73-3F37-428A-A3BB-B0FEFD9EE764}">
      <dgm:prSet/>
      <dgm:spPr/>
      <dgm:t>
        <a:bodyPr/>
        <a:lstStyle/>
        <a:p>
          <a:r>
            <a:rPr lang="en-US"/>
            <a:t>Sky-Throb                                 </a:t>
          </a:r>
          <a:r>
            <a:rPr lang="en-US" dirty="0"/>
            <a:t>Wing-fire</a:t>
          </a:r>
        </a:p>
      </dgm:t>
    </dgm:pt>
    <dgm:pt modelId="{79B63A39-5A07-4D1E-AFBD-567BD3245187}" type="parTrans" cxnId="{A86A8173-5641-4992-8F7A-DBC614FE9DFB}">
      <dgm:prSet/>
      <dgm:spPr/>
      <dgm:t>
        <a:bodyPr/>
        <a:lstStyle/>
        <a:p>
          <a:endParaRPr lang="en-US"/>
        </a:p>
      </dgm:t>
    </dgm:pt>
    <dgm:pt modelId="{010BEFA2-E0FE-4694-A1AF-6B09BD3323F1}" type="sibTrans" cxnId="{A86A8173-5641-4992-8F7A-DBC614FE9DFB}">
      <dgm:prSet/>
      <dgm:spPr/>
      <dgm:t>
        <a:bodyPr/>
        <a:lstStyle/>
        <a:p>
          <a:endParaRPr lang="en-US"/>
        </a:p>
      </dgm:t>
    </dgm:pt>
    <dgm:pt modelId="{F0964EC2-7F37-E348-9955-00A86EB1A169}" type="pres">
      <dgm:prSet presAssocID="{8487B265-4EEA-4144-8FB2-01D36222033B}" presName="linear" presStyleCnt="0">
        <dgm:presLayoutVars>
          <dgm:animLvl val="lvl"/>
          <dgm:resizeHandles val="exact"/>
        </dgm:presLayoutVars>
      </dgm:prSet>
      <dgm:spPr/>
    </dgm:pt>
    <dgm:pt modelId="{D4CA2F8E-5673-FD4A-823E-E5C15494C296}" type="pres">
      <dgm:prSet presAssocID="{835CE846-A0A7-4AD3-AC71-4821CB1912D8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9E0C04DA-F528-A44A-AC25-83263178CAD7}" type="pres">
      <dgm:prSet presAssocID="{FFFFAA47-0F7C-44A6-A9C0-660DA5B381F4}" presName="spacer" presStyleCnt="0"/>
      <dgm:spPr/>
    </dgm:pt>
    <dgm:pt modelId="{02DF37EA-96E6-2A4F-A713-E430800DD334}" type="pres">
      <dgm:prSet presAssocID="{F1333ADE-755B-4423-87C2-E557A0702744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B3DA0193-6775-F34E-99B6-6CF489C81708}" type="pres">
      <dgm:prSet presAssocID="{FCA49A19-AF38-4CFA-9F25-A1AC0E4B94C9}" presName="spacer" presStyleCnt="0"/>
      <dgm:spPr/>
    </dgm:pt>
    <dgm:pt modelId="{B4A0B018-00F3-8342-881B-F04EF96761CA}" type="pres">
      <dgm:prSet presAssocID="{A5FBAC4A-C01C-44C3-9003-8951C514F553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7B4FD300-398C-0A4E-BD8F-81537BDB7FEB}" type="pres">
      <dgm:prSet presAssocID="{8398757C-9DFD-4613-8F65-EAA14EB3C70B}" presName="spacer" presStyleCnt="0"/>
      <dgm:spPr/>
    </dgm:pt>
    <dgm:pt modelId="{1272F58B-BD33-A545-9120-BAD03640A77D}" type="pres">
      <dgm:prSet presAssocID="{311A00AB-CC1F-4FA7-9113-AAEB9C40B5FF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53FA8D71-2992-6041-9311-15BD5168B8A3}" type="pres">
      <dgm:prSet presAssocID="{82F6B1FA-A056-4B5F-A8FB-4BD942373899}" presName="spacer" presStyleCnt="0"/>
      <dgm:spPr/>
    </dgm:pt>
    <dgm:pt modelId="{8E9E415F-2D68-3940-AAE8-BC11C22733F9}" type="pres">
      <dgm:prSet presAssocID="{1C489442-F401-4906-8ACE-F3626264E3B3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B5316DF9-9D9A-C342-A849-B69698B18F84}" type="pres">
      <dgm:prSet presAssocID="{EA54DD91-5031-484E-B7D9-E6496BF80DDD}" presName="spacer" presStyleCnt="0"/>
      <dgm:spPr/>
    </dgm:pt>
    <dgm:pt modelId="{BC5BA912-95C6-2448-B4E3-8EB0B778CB68}" type="pres">
      <dgm:prSet presAssocID="{6B6D9C73-3F37-428A-A3BB-B0FEFD9EE764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3712470D-8FDD-4583-B9CC-DC8AF7ADDC28}" srcId="{8487B265-4EEA-4144-8FB2-01D36222033B}" destId="{F1333ADE-755B-4423-87C2-E557A0702744}" srcOrd="1" destOrd="0" parTransId="{0FCABBE8-CB43-49CD-8159-CE1A5676C9C5}" sibTransId="{FCA49A19-AF38-4CFA-9F25-A1AC0E4B94C9}"/>
    <dgm:cxn modelId="{0303183A-E6BD-0944-9500-E555520849C0}" type="presOf" srcId="{835CE846-A0A7-4AD3-AC71-4821CB1912D8}" destId="{D4CA2F8E-5673-FD4A-823E-E5C15494C296}" srcOrd="0" destOrd="0" presId="urn:microsoft.com/office/officeart/2005/8/layout/vList2"/>
    <dgm:cxn modelId="{C4D54E47-8D77-4D04-AB8B-3EE4BEB0178B}" srcId="{8487B265-4EEA-4144-8FB2-01D36222033B}" destId="{A5FBAC4A-C01C-44C3-9003-8951C514F553}" srcOrd="2" destOrd="0" parTransId="{F8A77C08-9A3D-455D-B86A-D06BD812BFD6}" sibTransId="{8398757C-9DFD-4613-8F65-EAA14EB3C70B}"/>
    <dgm:cxn modelId="{95652764-8C0D-134D-B2A5-C6AD31731712}" type="presOf" srcId="{1C489442-F401-4906-8ACE-F3626264E3B3}" destId="{8E9E415F-2D68-3940-AAE8-BC11C22733F9}" srcOrd="0" destOrd="0" presId="urn:microsoft.com/office/officeart/2005/8/layout/vList2"/>
    <dgm:cxn modelId="{00A8B564-2262-9646-BEA5-39B4C4634D00}" type="presOf" srcId="{F1333ADE-755B-4423-87C2-E557A0702744}" destId="{02DF37EA-96E6-2A4F-A713-E430800DD334}" srcOrd="0" destOrd="0" presId="urn:microsoft.com/office/officeart/2005/8/layout/vList2"/>
    <dgm:cxn modelId="{A86A8173-5641-4992-8F7A-DBC614FE9DFB}" srcId="{8487B265-4EEA-4144-8FB2-01D36222033B}" destId="{6B6D9C73-3F37-428A-A3BB-B0FEFD9EE764}" srcOrd="5" destOrd="0" parTransId="{79B63A39-5A07-4D1E-AFBD-567BD3245187}" sibTransId="{010BEFA2-E0FE-4694-A1AF-6B09BD3323F1}"/>
    <dgm:cxn modelId="{AE851580-021F-6A4C-9772-CCE2CAF28B7D}" type="presOf" srcId="{311A00AB-CC1F-4FA7-9113-AAEB9C40B5FF}" destId="{1272F58B-BD33-A545-9120-BAD03640A77D}" srcOrd="0" destOrd="0" presId="urn:microsoft.com/office/officeart/2005/8/layout/vList2"/>
    <dgm:cxn modelId="{5C005093-A6D5-464B-B0D2-0DD21FD69F82}" type="presOf" srcId="{8487B265-4EEA-4144-8FB2-01D36222033B}" destId="{F0964EC2-7F37-E348-9955-00A86EB1A169}" srcOrd="0" destOrd="0" presId="urn:microsoft.com/office/officeart/2005/8/layout/vList2"/>
    <dgm:cxn modelId="{9DFFF9B2-136B-344A-B3FE-CF165C6D3380}" type="presOf" srcId="{A5FBAC4A-C01C-44C3-9003-8951C514F553}" destId="{B4A0B018-00F3-8342-881B-F04EF96761CA}" srcOrd="0" destOrd="0" presId="urn:microsoft.com/office/officeart/2005/8/layout/vList2"/>
    <dgm:cxn modelId="{B9F7FFD0-B394-4258-9AA4-C02203714116}" srcId="{8487B265-4EEA-4144-8FB2-01D36222033B}" destId="{835CE846-A0A7-4AD3-AC71-4821CB1912D8}" srcOrd="0" destOrd="0" parTransId="{0FA24A6F-CB59-4BE7-84AD-521B393300D1}" sibTransId="{FFFFAA47-0F7C-44A6-A9C0-660DA5B381F4}"/>
    <dgm:cxn modelId="{BB1430D3-94E6-0D44-8A15-0009C7C0A002}" type="presOf" srcId="{6B6D9C73-3F37-428A-A3BB-B0FEFD9EE764}" destId="{BC5BA912-95C6-2448-B4E3-8EB0B778CB68}" srcOrd="0" destOrd="0" presId="urn:microsoft.com/office/officeart/2005/8/layout/vList2"/>
    <dgm:cxn modelId="{46EE06E3-2447-421E-98D4-2AB3DD05EEEA}" srcId="{8487B265-4EEA-4144-8FB2-01D36222033B}" destId="{1C489442-F401-4906-8ACE-F3626264E3B3}" srcOrd="4" destOrd="0" parTransId="{3CA3BD31-AF2B-49EE-B8BC-5A09E3896EC9}" sibTransId="{EA54DD91-5031-484E-B7D9-E6496BF80DDD}"/>
    <dgm:cxn modelId="{590DFFE4-48F0-4F14-886E-3AF9D3F6C8C7}" srcId="{8487B265-4EEA-4144-8FB2-01D36222033B}" destId="{311A00AB-CC1F-4FA7-9113-AAEB9C40B5FF}" srcOrd="3" destOrd="0" parTransId="{4E3F10A0-9A63-4EB1-AA11-DDA70B119F65}" sibTransId="{82F6B1FA-A056-4B5F-A8FB-4BD942373899}"/>
    <dgm:cxn modelId="{9927C9AB-9C1F-BC4F-988E-ABFCD6A00D96}" type="presParOf" srcId="{F0964EC2-7F37-E348-9955-00A86EB1A169}" destId="{D4CA2F8E-5673-FD4A-823E-E5C15494C296}" srcOrd="0" destOrd="0" presId="urn:microsoft.com/office/officeart/2005/8/layout/vList2"/>
    <dgm:cxn modelId="{334D4FBC-312F-7645-B554-843D82CBD83B}" type="presParOf" srcId="{F0964EC2-7F37-E348-9955-00A86EB1A169}" destId="{9E0C04DA-F528-A44A-AC25-83263178CAD7}" srcOrd="1" destOrd="0" presId="urn:microsoft.com/office/officeart/2005/8/layout/vList2"/>
    <dgm:cxn modelId="{783DA359-1A9D-994D-BD75-DF7F57BF12B4}" type="presParOf" srcId="{F0964EC2-7F37-E348-9955-00A86EB1A169}" destId="{02DF37EA-96E6-2A4F-A713-E430800DD334}" srcOrd="2" destOrd="0" presId="urn:microsoft.com/office/officeart/2005/8/layout/vList2"/>
    <dgm:cxn modelId="{BD3EA132-55D7-CA46-A4E3-7FFF8F11A731}" type="presParOf" srcId="{F0964EC2-7F37-E348-9955-00A86EB1A169}" destId="{B3DA0193-6775-F34E-99B6-6CF489C81708}" srcOrd="3" destOrd="0" presId="urn:microsoft.com/office/officeart/2005/8/layout/vList2"/>
    <dgm:cxn modelId="{0CA28FF9-88DC-7341-8715-3C77331FB945}" type="presParOf" srcId="{F0964EC2-7F37-E348-9955-00A86EB1A169}" destId="{B4A0B018-00F3-8342-881B-F04EF96761CA}" srcOrd="4" destOrd="0" presId="urn:microsoft.com/office/officeart/2005/8/layout/vList2"/>
    <dgm:cxn modelId="{B360276F-53E3-C14F-9E7D-732F5DA4BF06}" type="presParOf" srcId="{F0964EC2-7F37-E348-9955-00A86EB1A169}" destId="{7B4FD300-398C-0A4E-BD8F-81537BDB7FEB}" srcOrd="5" destOrd="0" presId="urn:microsoft.com/office/officeart/2005/8/layout/vList2"/>
    <dgm:cxn modelId="{29527037-651C-6F4B-BDB1-B201CB4E053A}" type="presParOf" srcId="{F0964EC2-7F37-E348-9955-00A86EB1A169}" destId="{1272F58B-BD33-A545-9120-BAD03640A77D}" srcOrd="6" destOrd="0" presId="urn:microsoft.com/office/officeart/2005/8/layout/vList2"/>
    <dgm:cxn modelId="{0BB9863E-D879-C641-AE06-E285C332C087}" type="presParOf" srcId="{F0964EC2-7F37-E348-9955-00A86EB1A169}" destId="{53FA8D71-2992-6041-9311-15BD5168B8A3}" srcOrd="7" destOrd="0" presId="urn:microsoft.com/office/officeart/2005/8/layout/vList2"/>
    <dgm:cxn modelId="{106CD09C-78FB-314E-A91E-3635963D7C51}" type="presParOf" srcId="{F0964EC2-7F37-E348-9955-00A86EB1A169}" destId="{8E9E415F-2D68-3940-AAE8-BC11C22733F9}" srcOrd="8" destOrd="0" presId="urn:microsoft.com/office/officeart/2005/8/layout/vList2"/>
    <dgm:cxn modelId="{722ECA5F-DBB6-B642-A013-B9102D2AFC14}" type="presParOf" srcId="{F0964EC2-7F37-E348-9955-00A86EB1A169}" destId="{B5316DF9-9D9A-C342-A849-B69698B18F84}" srcOrd="9" destOrd="0" presId="urn:microsoft.com/office/officeart/2005/8/layout/vList2"/>
    <dgm:cxn modelId="{35223F5B-C018-2D42-92F9-5C662ABA8110}" type="presParOf" srcId="{F0964EC2-7F37-E348-9955-00A86EB1A169}" destId="{BC5BA912-95C6-2448-B4E3-8EB0B778CB68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CDD0963-2549-4202-AC4A-0249E2B85223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EF00789E-0F44-4703-87E1-DC376499131B}">
      <dgm:prSet/>
      <dgm:spPr/>
      <dgm:t>
        <a:bodyPr/>
        <a:lstStyle/>
        <a:p>
          <a:r>
            <a:rPr lang="en-GB"/>
            <a:t>Invent some kennings for these:</a:t>
          </a:r>
          <a:endParaRPr lang="en-US"/>
        </a:p>
      </dgm:t>
    </dgm:pt>
    <dgm:pt modelId="{7D5A7898-E2BC-4397-A823-56225A68E95F}" type="parTrans" cxnId="{67284403-227E-4834-BF0C-1DBD4C05E44D}">
      <dgm:prSet/>
      <dgm:spPr/>
      <dgm:t>
        <a:bodyPr/>
        <a:lstStyle/>
        <a:p>
          <a:endParaRPr lang="en-US"/>
        </a:p>
      </dgm:t>
    </dgm:pt>
    <dgm:pt modelId="{56341EFD-F512-4A39-8D41-9E8218E6150A}" type="sibTrans" cxnId="{67284403-227E-4834-BF0C-1DBD4C05E44D}">
      <dgm:prSet/>
      <dgm:spPr/>
      <dgm:t>
        <a:bodyPr/>
        <a:lstStyle/>
        <a:p>
          <a:endParaRPr lang="en-US"/>
        </a:p>
      </dgm:t>
    </dgm:pt>
    <dgm:pt modelId="{34AD6D0E-B7AF-44B4-B6F2-F5F5C99FC0EA}">
      <dgm:prSet/>
      <dgm:spPr/>
      <dgm:t>
        <a:bodyPr/>
        <a:lstStyle/>
        <a:p>
          <a:r>
            <a:rPr lang="en-GB"/>
            <a:t>Car</a:t>
          </a:r>
          <a:endParaRPr lang="en-US"/>
        </a:p>
      </dgm:t>
    </dgm:pt>
    <dgm:pt modelId="{B543A662-D09F-4B36-A07D-4E6A0A31B5D6}" type="parTrans" cxnId="{AE595B41-6F88-4D23-8EF2-32B7B5C2A29C}">
      <dgm:prSet/>
      <dgm:spPr/>
      <dgm:t>
        <a:bodyPr/>
        <a:lstStyle/>
        <a:p>
          <a:endParaRPr lang="en-US"/>
        </a:p>
      </dgm:t>
    </dgm:pt>
    <dgm:pt modelId="{93CEF1D0-2A57-4627-BF35-045642221894}" type="sibTrans" cxnId="{AE595B41-6F88-4D23-8EF2-32B7B5C2A29C}">
      <dgm:prSet/>
      <dgm:spPr/>
      <dgm:t>
        <a:bodyPr/>
        <a:lstStyle/>
        <a:p>
          <a:endParaRPr lang="en-US"/>
        </a:p>
      </dgm:t>
    </dgm:pt>
    <dgm:pt modelId="{9E03178E-B07A-4672-856C-202C01A98E64}">
      <dgm:prSet/>
      <dgm:spPr/>
      <dgm:t>
        <a:bodyPr/>
        <a:lstStyle/>
        <a:p>
          <a:r>
            <a:rPr lang="en-GB"/>
            <a:t>Tractor</a:t>
          </a:r>
          <a:endParaRPr lang="en-US"/>
        </a:p>
      </dgm:t>
    </dgm:pt>
    <dgm:pt modelId="{EA7CAAF1-40BA-4909-B983-C08E198C607E}" type="parTrans" cxnId="{375DC3FB-F4D4-49B5-AA2E-71D0B7C18FF3}">
      <dgm:prSet/>
      <dgm:spPr/>
      <dgm:t>
        <a:bodyPr/>
        <a:lstStyle/>
        <a:p>
          <a:endParaRPr lang="en-US"/>
        </a:p>
      </dgm:t>
    </dgm:pt>
    <dgm:pt modelId="{D5E72FEB-4661-4CDD-995D-C9F1ED2AA4A9}" type="sibTrans" cxnId="{375DC3FB-F4D4-49B5-AA2E-71D0B7C18FF3}">
      <dgm:prSet/>
      <dgm:spPr/>
      <dgm:t>
        <a:bodyPr/>
        <a:lstStyle/>
        <a:p>
          <a:endParaRPr lang="en-US"/>
        </a:p>
      </dgm:t>
    </dgm:pt>
    <dgm:pt modelId="{37A54409-D4BD-4FDB-9BDD-65BB98819398}">
      <dgm:prSet/>
      <dgm:spPr/>
      <dgm:t>
        <a:bodyPr/>
        <a:lstStyle/>
        <a:p>
          <a:r>
            <a:rPr lang="en-GB"/>
            <a:t>City</a:t>
          </a:r>
          <a:endParaRPr lang="en-US"/>
        </a:p>
      </dgm:t>
    </dgm:pt>
    <dgm:pt modelId="{AAE840EB-C5EF-495D-BA20-E236D4B1D012}" type="parTrans" cxnId="{B87E8E7B-F75A-48AB-B8F3-BBA83E776791}">
      <dgm:prSet/>
      <dgm:spPr/>
      <dgm:t>
        <a:bodyPr/>
        <a:lstStyle/>
        <a:p>
          <a:endParaRPr lang="en-US"/>
        </a:p>
      </dgm:t>
    </dgm:pt>
    <dgm:pt modelId="{22C8AD9F-A53A-4E59-B5AD-8732CCDCA7DE}" type="sibTrans" cxnId="{B87E8E7B-F75A-48AB-B8F3-BBA83E776791}">
      <dgm:prSet/>
      <dgm:spPr/>
      <dgm:t>
        <a:bodyPr/>
        <a:lstStyle/>
        <a:p>
          <a:endParaRPr lang="en-US"/>
        </a:p>
      </dgm:t>
    </dgm:pt>
    <dgm:pt modelId="{E650369B-466D-4523-9853-616F19B25ACE}">
      <dgm:prSet/>
      <dgm:spPr/>
      <dgm:t>
        <a:bodyPr/>
        <a:lstStyle/>
        <a:p>
          <a:r>
            <a:rPr lang="en-GB"/>
            <a:t>Gun</a:t>
          </a:r>
          <a:endParaRPr lang="en-US"/>
        </a:p>
      </dgm:t>
    </dgm:pt>
    <dgm:pt modelId="{D3F057B1-9D06-434D-8293-DDC649D7AD72}" type="parTrans" cxnId="{54C1CD3E-D57B-4B09-87EB-599FA59DC21E}">
      <dgm:prSet/>
      <dgm:spPr/>
      <dgm:t>
        <a:bodyPr/>
        <a:lstStyle/>
        <a:p>
          <a:endParaRPr lang="en-US"/>
        </a:p>
      </dgm:t>
    </dgm:pt>
    <dgm:pt modelId="{F5E0A66C-63F7-49B6-A233-D94DAD8B084B}" type="sibTrans" cxnId="{54C1CD3E-D57B-4B09-87EB-599FA59DC21E}">
      <dgm:prSet/>
      <dgm:spPr/>
      <dgm:t>
        <a:bodyPr/>
        <a:lstStyle/>
        <a:p>
          <a:endParaRPr lang="en-US"/>
        </a:p>
      </dgm:t>
    </dgm:pt>
    <dgm:pt modelId="{E93BA9A9-63D6-4E04-8E0F-7478783ECD58}">
      <dgm:prSet/>
      <dgm:spPr/>
      <dgm:t>
        <a:bodyPr/>
        <a:lstStyle/>
        <a:p>
          <a:r>
            <a:rPr lang="en-GB"/>
            <a:t>Man</a:t>
          </a:r>
          <a:endParaRPr lang="en-US"/>
        </a:p>
      </dgm:t>
    </dgm:pt>
    <dgm:pt modelId="{863F42BB-BA11-41E2-A610-C16FDF66D01D}" type="parTrans" cxnId="{18EED297-E761-4CFE-9CE8-7A19A848518C}">
      <dgm:prSet/>
      <dgm:spPr/>
      <dgm:t>
        <a:bodyPr/>
        <a:lstStyle/>
        <a:p>
          <a:endParaRPr lang="en-US"/>
        </a:p>
      </dgm:t>
    </dgm:pt>
    <dgm:pt modelId="{324D4778-370C-4345-AB62-6B28C8A99E42}" type="sibTrans" cxnId="{18EED297-E761-4CFE-9CE8-7A19A848518C}">
      <dgm:prSet/>
      <dgm:spPr/>
      <dgm:t>
        <a:bodyPr/>
        <a:lstStyle/>
        <a:p>
          <a:endParaRPr lang="en-US"/>
        </a:p>
      </dgm:t>
    </dgm:pt>
    <dgm:pt modelId="{4A08FB09-8A46-A244-895F-B3C41E8D3B98}" type="pres">
      <dgm:prSet presAssocID="{0CDD0963-2549-4202-AC4A-0249E2B85223}" presName="linear" presStyleCnt="0">
        <dgm:presLayoutVars>
          <dgm:animLvl val="lvl"/>
          <dgm:resizeHandles val="exact"/>
        </dgm:presLayoutVars>
      </dgm:prSet>
      <dgm:spPr/>
    </dgm:pt>
    <dgm:pt modelId="{A95DE3A4-5D54-0C45-86FC-27580083B09D}" type="pres">
      <dgm:prSet presAssocID="{EF00789E-0F44-4703-87E1-DC376499131B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2732E2AB-F83A-2745-959E-B67BB067EEF6}" type="pres">
      <dgm:prSet presAssocID="{56341EFD-F512-4A39-8D41-9E8218E6150A}" presName="spacer" presStyleCnt="0"/>
      <dgm:spPr/>
    </dgm:pt>
    <dgm:pt modelId="{E40BD2BA-DB2F-8A41-A995-562BBB19162D}" type="pres">
      <dgm:prSet presAssocID="{34AD6D0E-B7AF-44B4-B6F2-F5F5C99FC0EA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A1F8522C-4E35-0B42-B540-714B310E299E}" type="pres">
      <dgm:prSet presAssocID="{93CEF1D0-2A57-4627-BF35-045642221894}" presName="spacer" presStyleCnt="0"/>
      <dgm:spPr/>
    </dgm:pt>
    <dgm:pt modelId="{0B1E3E6C-20AC-C94B-B510-EEDC8A6112C7}" type="pres">
      <dgm:prSet presAssocID="{9E03178E-B07A-4672-856C-202C01A98E64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6B42177E-FF43-CD4D-8101-E6C5B506F7A3}" type="pres">
      <dgm:prSet presAssocID="{D5E72FEB-4661-4CDD-995D-C9F1ED2AA4A9}" presName="spacer" presStyleCnt="0"/>
      <dgm:spPr/>
    </dgm:pt>
    <dgm:pt modelId="{6F449C7C-A839-F745-B302-F3B7AD6B3EB0}" type="pres">
      <dgm:prSet presAssocID="{37A54409-D4BD-4FDB-9BDD-65BB98819398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99B204CA-7748-7240-B3F5-DD6F8F186175}" type="pres">
      <dgm:prSet presAssocID="{22C8AD9F-A53A-4E59-B5AD-8732CCDCA7DE}" presName="spacer" presStyleCnt="0"/>
      <dgm:spPr/>
    </dgm:pt>
    <dgm:pt modelId="{F5090D5B-FC44-034A-A78C-9ADB8E22E437}" type="pres">
      <dgm:prSet presAssocID="{E650369B-466D-4523-9853-616F19B25ACE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5C0FA3B8-08AA-E843-B36D-F83FEE1C6CF5}" type="pres">
      <dgm:prSet presAssocID="{F5E0A66C-63F7-49B6-A233-D94DAD8B084B}" presName="spacer" presStyleCnt="0"/>
      <dgm:spPr/>
    </dgm:pt>
    <dgm:pt modelId="{80493C47-6757-7644-881A-9914AA46D959}" type="pres">
      <dgm:prSet presAssocID="{E93BA9A9-63D6-4E04-8E0F-7478783ECD58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67284403-227E-4834-BF0C-1DBD4C05E44D}" srcId="{0CDD0963-2549-4202-AC4A-0249E2B85223}" destId="{EF00789E-0F44-4703-87E1-DC376499131B}" srcOrd="0" destOrd="0" parTransId="{7D5A7898-E2BC-4397-A823-56225A68E95F}" sibTransId="{56341EFD-F512-4A39-8D41-9E8218E6150A}"/>
    <dgm:cxn modelId="{6DAF2D3A-C5C6-EE4A-A1E2-D08560DEE1E8}" type="presOf" srcId="{EF00789E-0F44-4703-87E1-DC376499131B}" destId="{A95DE3A4-5D54-0C45-86FC-27580083B09D}" srcOrd="0" destOrd="0" presId="urn:microsoft.com/office/officeart/2005/8/layout/vList2"/>
    <dgm:cxn modelId="{54C1CD3E-D57B-4B09-87EB-599FA59DC21E}" srcId="{0CDD0963-2549-4202-AC4A-0249E2B85223}" destId="{E650369B-466D-4523-9853-616F19B25ACE}" srcOrd="4" destOrd="0" parTransId="{D3F057B1-9D06-434D-8293-DDC649D7AD72}" sibTransId="{F5E0A66C-63F7-49B6-A233-D94DAD8B084B}"/>
    <dgm:cxn modelId="{AE595B41-6F88-4D23-8EF2-32B7B5C2A29C}" srcId="{0CDD0963-2549-4202-AC4A-0249E2B85223}" destId="{34AD6D0E-B7AF-44B4-B6F2-F5F5C99FC0EA}" srcOrd="1" destOrd="0" parTransId="{B543A662-D09F-4B36-A07D-4E6A0A31B5D6}" sibTransId="{93CEF1D0-2A57-4627-BF35-045642221894}"/>
    <dgm:cxn modelId="{B87E8E7B-F75A-48AB-B8F3-BBA83E776791}" srcId="{0CDD0963-2549-4202-AC4A-0249E2B85223}" destId="{37A54409-D4BD-4FDB-9BDD-65BB98819398}" srcOrd="3" destOrd="0" parTransId="{AAE840EB-C5EF-495D-BA20-E236D4B1D012}" sibTransId="{22C8AD9F-A53A-4E59-B5AD-8732CCDCA7DE}"/>
    <dgm:cxn modelId="{CB67208D-649E-7B4E-9C14-57C815E39AF8}" type="presOf" srcId="{E93BA9A9-63D6-4E04-8E0F-7478783ECD58}" destId="{80493C47-6757-7644-881A-9914AA46D959}" srcOrd="0" destOrd="0" presId="urn:microsoft.com/office/officeart/2005/8/layout/vList2"/>
    <dgm:cxn modelId="{18EED297-E761-4CFE-9CE8-7A19A848518C}" srcId="{0CDD0963-2549-4202-AC4A-0249E2B85223}" destId="{E93BA9A9-63D6-4E04-8E0F-7478783ECD58}" srcOrd="5" destOrd="0" parTransId="{863F42BB-BA11-41E2-A610-C16FDF66D01D}" sibTransId="{324D4778-370C-4345-AB62-6B28C8A99E42}"/>
    <dgm:cxn modelId="{E607BCA0-5C2A-4744-B802-3AACDE412C1C}" type="presOf" srcId="{34AD6D0E-B7AF-44B4-B6F2-F5F5C99FC0EA}" destId="{E40BD2BA-DB2F-8A41-A995-562BBB19162D}" srcOrd="0" destOrd="0" presId="urn:microsoft.com/office/officeart/2005/8/layout/vList2"/>
    <dgm:cxn modelId="{22BD9EA2-565E-C14F-B3CE-1EF24B9C53C4}" type="presOf" srcId="{E650369B-466D-4523-9853-616F19B25ACE}" destId="{F5090D5B-FC44-034A-A78C-9ADB8E22E437}" srcOrd="0" destOrd="0" presId="urn:microsoft.com/office/officeart/2005/8/layout/vList2"/>
    <dgm:cxn modelId="{AC704EB0-94D8-BC4A-8736-DF5AFAE440AA}" type="presOf" srcId="{37A54409-D4BD-4FDB-9BDD-65BB98819398}" destId="{6F449C7C-A839-F745-B302-F3B7AD6B3EB0}" srcOrd="0" destOrd="0" presId="urn:microsoft.com/office/officeart/2005/8/layout/vList2"/>
    <dgm:cxn modelId="{C21B3DEB-4C77-B742-BDBF-5EBE86870931}" type="presOf" srcId="{9E03178E-B07A-4672-856C-202C01A98E64}" destId="{0B1E3E6C-20AC-C94B-B510-EEDC8A6112C7}" srcOrd="0" destOrd="0" presId="urn:microsoft.com/office/officeart/2005/8/layout/vList2"/>
    <dgm:cxn modelId="{6DB2B9F3-03B0-BF4A-9EC4-B997BDD39BD1}" type="presOf" srcId="{0CDD0963-2549-4202-AC4A-0249E2B85223}" destId="{4A08FB09-8A46-A244-895F-B3C41E8D3B98}" srcOrd="0" destOrd="0" presId="urn:microsoft.com/office/officeart/2005/8/layout/vList2"/>
    <dgm:cxn modelId="{375DC3FB-F4D4-49B5-AA2E-71D0B7C18FF3}" srcId="{0CDD0963-2549-4202-AC4A-0249E2B85223}" destId="{9E03178E-B07A-4672-856C-202C01A98E64}" srcOrd="2" destOrd="0" parTransId="{EA7CAAF1-40BA-4909-B983-C08E198C607E}" sibTransId="{D5E72FEB-4661-4CDD-995D-C9F1ED2AA4A9}"/>
    <dgm:cxn modelId="{478EE823-3284-1C47-9A47-393D2D2767FA}" type="presParOf" srcId="{4A08FB09-8A46-A244-895F-B3C41E8D3B98}" destId="{A95DE3A4-5D54-0C45-86FC-27580083B09D}" srcOrd="0" destOrd="0" presId="urn:microsoft.com/office/officeart/2005/8/layout/vList2"/>
    <dgm:cxn modelId="{50856F8B-9735-8741-9218-FFA1954E5FEC}" type="presParOf" srcId="{4A08FB09-8A46-A244-895F-B3C41E8D3B98}" destId="{2732E2AB-F83A-2745-959E-B67BB067EEF6}" srcOrd="1" destOrd="0" presId="urn:microsoft.com/office/officeart/2005/8/layout/vList2"/>
    <dgm:cxn modelId="{3606464B-B01C-6944-9959-CC9999A3EB35}" type="presParOf" srcId="{4A08FB09-8A46-A244-895F-B3C41E8D3B98}" destId="{E40BD2BA-DB2F-8A41-A995-562BBB19162D}" srcOrd="2" destOrd="0" presId="urn:microsoft.com/office/officeart/2005/8/layout/vList2"/>
    <dgm:cxn modelId="{EAE05DE6-0BA8-8048-8433-350E6A17A456}" type="presParOf" srcId="{4A08FB09-8A46-A244-895F-B3C41E8D3B98}" destId="{A1F8522C-4E35-0B42-B540-714B310E299E}" srcOrd="3" destOrd="0" presId="urn:microsoft.com/office/officeart/2005/8/layout/vList2"/>
    <dgm:cxn modelId="{893E8EB8-D7B0-0445-BD2F-E889B6173A05}" type="presParOf" srcId="{4A08FB09-8A46-A244-895F-B3C41E8D3B98}" destId="{0B1E3E6C-20AC-C94B-B510-EEDC8A6112C7}" srcOrd="4" destOrd="0" presId="urn:microsoft.com/office/officeart/2005/8/layout/vList2"/>
    <dgm:cxn modelId="{FBC72B9C-050C-5241-A22D-F638C2EAAF16}" type="presParOf" srcId="{4A08FB09-8A46-A244-895F-B3C41E8D3B98}" destId="{6B42177E-FF43-CD4D-8101-E6C5B506F7A3}" srcOrd="5" destOrd="0" presId="urn:microsoft.com/office/officeart/2005/8/layout/vList2"/>
    <dgm:cxn modelId="{7E272033-27AD-C44B-94A5-FE47651E465E}" type="presParOf" srcId="{4A08FB09-8A46-A244-895F-B3C41E8D3B98}" destId="{6F449C7C-A839-F745-B302-F3B7AD6B3EB0}" srcOrd="6" destOrd="0" presId="urn:microsoft.com/office/officeart/2005/8/layout/vList2"/>
    <dgm:cxn modelId="{212B5038-DE5E-6A42-A55C-BBB1F0F3B424}" type="presParOf" srcId="{4A08FB09-8A46-A244-895F-B3C41E8D3B98}" destId="{99B204CA-7748-7240-B3F5-DD6F8F186175}" srcOrd="7" destOrd="0" presId="urn:microsoft.com/office/officeart/2005/8/layout/vList2"/>
    <dgm:cxn modelId="{B346BB18-F1FD-004C-835E-7740C5A21B90}" type="presParOf" srcId="{4A08FB09-8A46-A244-895F-B3C41E8D3B98}" destId="{F5090D5B-FC44-034A-A78C-9ADB8E22E437}" srcOrd="8" destOrd="0" presId="urn:microsoft.com/office/officeart/2005/8/layout/vList2"/>
    <dgm:cxn modelId="{7A72F991-A938-2F4D-882B-DAF1A2D734ED}" type="presParOf" srcId="{4A08FB09-8A46-A244-895F-B3C41E8D3B98}" destId="{5C0FA3B8-08AA-E843-B36D-F83FEE1C6CF5}" srcOrd="9" destOrd="0" presId="urn:microsoft.com/office/officeart/2005/8/layout/vList2"/>
    <dgm:cxn modelId="{175B802F-B005-0B41-8446-4284EC8B6BA3}" type="presParOf" srcId="{4A08FB09-8A46-A244-895F-B3C41E8D3B98}" destId="{80493C47-6757-7644-881A-9914AA46D959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FB1427-0AD5-D34F-B9BD-046A36CBAC28}">
      <dsp:nvSpPr>
        <dsp:cNvPr id="0" name=""/>
        <dsp:cNvSpPr/>
      </dsp:nvSpPr>
      <dsp:spPr>
        <a:xfrm>
          <a:off x="880578" y="1110033"/>
          <a:ext cx="700355" cy="7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08BB16-5705-714F-A61A-3E8203741040}">
      <dsp:nvSpPr>
        <dsp:cNvPr id="0" name=""/>
        <dsp:cNvSpPr/>
      </dsp:nvSpPr>
      <dsp:spPr>
        <a:xfrm>
          <a:off x="1622955" y="1051239"/>
          <a:ext cx="80540" cy="151276"/>
        </a:xfrm>
        <a:prstGeom prst="chevron">
          <a:avLst>
            <a:gd name="adj" fmla="val 9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1D7A78-41A9-FB4D-BFB3-66DC3B2D3E08}">
      <dsp:nvSpPr>
        <dsp:cNvPr id="0" name=""/>
        <dsp:cNvSpPr/>
      </dsp:nvSpPr>
      <dsp:spPr>
        <a:xfrm>
          <a:off x="455621" y="772655"/>
          <a:ext cx="674826" cy="67482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187" tIns="26187" rIns="26187" bIns="26187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1</a:t>
          </a:r>
        </a:p>
      </dsp:txBody>
      <dsp:txXfrm>
        <a:off x="554447" y="871481"/>
        <a:ext cx="477174" cy="477174"/>
      </dsp:txXfrm>
    </dsp:sp>
    <dsp:sp modelId="{6A627D02-18AD-EA40-9934-A747C2A0E239}">
      <dsp:nvSpPr>
        <dsp:cNvPr id="0" name=""/>
        <dsp:cNvSpPr/>
      </dsp:nvSpPr>
      <dsp:spPr>
        <a:xfrm>
          <a:off x="5134" y="1613082"/>
          <a:ext cx="1575799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301" tIns="165100" rIns="124301" bIns="1651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Learn about kennings/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compounds</a:t>
          </a:r>
        </a:p>
      </dsp:txBody>
      <dsp:txXfrm>
        <a:off x="5134" y="1928242"/>
        <a:ext cx="1575799" cy="1650440"/>
      </dsp:txXfrm>
    </dsp:sp>
    <dsp:sp modelId="{4833F104-6015-5E46-AC38-564FE7602EC8}">
      <dsp:nvSpPr>
        <dsp:cNvPr id="0" name=""/>
        <dsp:cNvSpPr/>
      </dsp:nvSpPr>
      <dsp:spPr>
        <a:xfrm>
          <a:off x="1756023" y="1110033"/>
          <a:ext cx="1575799" cy="72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7F06EB-015F-5947-8971-99B5A67810D8}">
      <dsp:nvSpPr>
        <dsp:cNvPr id="0" name=""/>
        <dsp:cNvSpPr/>
      </dsp:nvSpPr>
      <dsp:spPr>
        <a:xfrm>
          <a:off x="3373843" y="1051239"/>
          <a:ext cx="80540" cy="151276"/>
        </a:xfrm>
        <a:prstGeom prst="chevron">
          <a:avLst>
            <a:gd name="adj" fmla="val 90000"/>
          </a:avLst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68A936-8DB6-7041-B56D-C804D95AEA50}">
      <dsp:nvSpPr>
        <dsp:cNvPr id="0" name=""/>
        <dsp:cNvSpPr/>
      </dsp:nvSpPr>
      <dsp:spPr>
        <a:xfrm>
          <a:off x="2206509" y="772655"/>
          <a:ext cx="674826" cy="67482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187" tIns="26187" rIns="26187" bIns="26187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2</a:t>
          </a:r>
        </a:p>
      </dsp:txBody>
      <dsp:txXfrm>
        <a:off x="2305335" y="871481"/>
        <a:ext cx="477174" cy="477174"/>
      </dsp:txXfrm>
    </dsp:sp>
    <dsp:sp modelId="{E8514575-8DF0-A44A-ADA1-C17D8366E16F}">
      <dsp:nvSpPr>
        <dsp:cNvPr id="0" name=""/>
        <dsp:cNvSpPr/>
      </dsp:nvSpPr>
      <dsp:spPr>
        <a:xfrm>
          <a:off x="1623372" y="1628079"/>
          <a:ext cx="1575799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301" tIns="165100" rIns="124301" bIns="16510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Look at examples from the book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Create your own deer kennings</a:t>
          </a:r>
        </a:p>
      </dsp:txBody>
      <dsp:txXfrm>
        <a:off x="1623372" y="1943239"/>
        <a:ext cx="1575799" cy="1650440"/>
      </dsp:txXfrm>
    </dsp:sp>
    <dsp:sp modelId="{3C408168-E263-8A41-921B-9CFCB6193F20}">
      <dsp:nvSpPr>
        <dsp:cNvPr id="0" name=""/>
        <dsp:cNvSpPr/>
      </dsp:nvSpPr>
      <dsp:spPr>
        <a:xfrm>
          <a:off x="3506911" y="1110033"/>
          <a:ext cx="1575799" cy="72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FF2CE7-0EB3-F141-AFFC-6FE6612E5C7A}">
      <dsp:nvSpPr>
        <dsp:cNvPr id="0" name=""/>
        <dsp:cNvSpPr/>
      </dsp:nvSpPr>
      <dsp:spPr>
        <a:xfrm>
          <a:off x="5124732" y="1051239"/>
          <a:ext cx="80540" cy="151276"/>
        </a:xfrm>
        <a:prstGeom prst="chevron">
          <a:avLst>
            <a:gd name="adj" fmla="val 9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AF80D9-6C72-FA45-AEB1-97858415DAEE}">
      <dsp:nvSpPr>
        <dsp:cNvPr id="0" name=""/>
        <dsp:cNvSpPr/>
      </dsp:nvSpPr>
      <dsp:spPr>
        <a:xfrm>
          <a:off x="3957398" y="772655"/>
          <a:ext cx="674826" cy="67482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187" tIns="26187" rIns="26187" bIns="26187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3</a:t>
          </a:r>
        </a:p>
      </dsp:txBody>
      <dsp:txXfrm>
        <a:off x="4056224" y="871481"/>
        <a:ext cx="477174" cy="477174"/>
      </dsp:txXfrm>
    </dsp:sp>
    <dsp:sp modelId="{C2D5F7AF-3559-A144-9BC5-637CEE7C5A28}">
      <dsp:nvSpPr>
        <dsp:cNvPr id="0" name=""/>
        <dsp:cNvSpPr/>
      </dsp:nvSpPr>
      <dsp:spPr>
        <a:xfrm>
          <a:off x="3506911" y="1613082"/>
          <a:ext cx="1575799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301" tIns="165100" rIns="124301" bIns="1651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Study kennings from Anglo-Saxon poetry</a:t>
          </a:r>
        </a:p>
      </dsp:txBody>
      <dsp:txXfrm>
        <a:off x="3506911" y="1928242"/>
        <a:ext cx="1575799" cy="1650440"/>
      </dsp:txXfrm>
    </dsp:sp>
    <dsp:sp modelId="{68E5B22A-B855-0741-A61D-F529036B26FA}">
      <dsp:nvSpPr>
        <dsp:cNvPr id="0" name=""/>
        <dsp:cNvSpPr/>
      </dsp:nvSpPr>
      <dsp:spPr>
        <a:xfrm>
          <a:off x="5257800" y="1110033"/>
          <a:ext cx="1575799" cy="72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A0AAF8-8F60-4043-9ECD-A293DCBDF0F2}">
      <dsp:nvSpPr>
        <dsp:cNvPr id="0" name=""/>
        <dsp:cNvSpPr/>
      </dsp:nvSpPr>
      <dsp:spPr>
        <a:xfrm>
          <a:off x="6875620" y="1051239"/>
          <a:ext cx="80540" cy="151276"/>
        </a:xfrm>
        <a:prstGeom prst="chevron">
          <a:avLst>
            <a:gd name="adj" fmla="val 9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FCBDDB-843A-7645-AD49-DE026B396D7C}">
      <dsp:nvSpPr>
        <dsp:cNvPr id="0" name=""/>
        <dsp:cNvSpPr/>
      </dsp:nvSpPr>
      <dsp:spPr>
        <a:xfrm>
          <a:off x="5708286" y="772655"/>
          <a:ext cx="674826" cy="67482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187" tIns="26187" rIns="26187" bIns="26187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4</a:t>
          </a:r>
        </a:p>
      </dsp:txBody>
      <dsp:txXfrm>
        <a:off x="5807112" y="871481"/>
        <a:ext cx="477174" cy="477174"/>
      </dsp:txXfrm>
    </dsp:sp>
    <dsp:sp modelId="{9931BA98-7EA4-2E43-BD04-6615AEC8A8EF}">
      <dsp:nvSpPr>
        <dsp:cNvPr id="0" name=""/>
        <dsp:cNvSpPr/>
      </dsp:nvSpPr>
      <dsp:spPr>
        <a:xfrm>
          <a:off x="5257800" y="1613082"/>
          <a:ext cx="1575799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301" tIns="165100" rIns="124301" bIns="1651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Find modern examples</a:t>
          </a:r>
        </a:p>
      </dsp:txBody>
      <dsp:txXfrm>
        <a:off x="5257800" y="1928242"/>
        <a:ext cx="1575799" cy="1650440"/>
      </dsp:txXfrm>
    </dsp:sp>
    <dsp:sp modelId="{1311C9FC-C526-6E4D-A010-84BA91CC0A24}">
      <dsp:nvSpPr>
        <dsp:cNvPr id="0" name=""/>
        <dsp:cNvSpPr/>
      </dsp:nvSpPr>
      <dsp:spPr>
        <a:xfrm>
          <a:off x="7008688" y="1110033"/>
          <a:ext cx="1575799" cy="72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A78F61-16A8-2242-ACF1-1C62EA5B1D59}">
      <dsp:nvSpPr>
        <dsp:cNvPr id="0" name=""/>
        <dsp:cNvSpPr/>
      </dsp:nvSpPr>
      <dsp:spPr>
        <a:xfrm>
          <a:off x="8626509" y="1051239"/>
          <a:ext cx="80540" cy="151276"/>
        </a:xfrm>
        <a:prstGeom prst="chevron">
          <a:avLst>
            <a:gd name="adj" fmla="val 9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061D39-396D-2446-9FFE-C225F7D681A6}">
      <dsp:nvSpPr>
        <dsp:cNvPr id="0" name=""/>
        <dsp:cNvSpPr/>
      </dsp:nvSpPr>
      <dsp:spPr>
        <a:xfrm>
          <a:off x="7459175" y="772655"/>
          <a:ext cx="674826" cy="67482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187" tIns="26187" rIns="26187" bIns="26187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5</a:t>
          </a:r>
        </a:p>
      </dsp:txBody>
      <dsp:txXfrm>
        <a:off x="7558001" y="871481"/>
        <a:ext cx="477174" cy="477174"/>
      </dsp:txXfrm>
    </dsp:sp>
    <dsp:sp modelId="{1F62BA7B-9AC5-704C-81A1-DDB65855FF6E}">
      <dsp:nvSpPr>
        <dsp:cNvPr id="0" name=""/>
        <dsp:cNvSpPr/>
      </dsp:nvSpPr>
      <dsp:spPr>
        <a:xfrm>
          <a:off x="7008688" y="1613082"/>
          <a:ext cx="1575799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301" tIns="165100" rIns="124301" bIns="1651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Create some of your own</a:t>
          </a:r>
        </a:p>
      </dsp:txBody>
      <dsp:txXfrm>
        <a:off x="7008688" y="1928242"/>
        <a:ext cx="1575799" cy="1650440"/>
      </dsp:txXfrm>
    </dsp:sp>
    <dsp:sp modelId="{79E2ADC6-2B10-3947-85BF-C8B8893B5A8D}">
      <dsp:nvSpPr>
        <dsp:cNvPr id="0" name=""/>
        <dsp:cNvSpPr/>
      </dsp:nvSpPr>
      <dsp:spPr>
        <a:xfrm>
          <a:off x="8759576" y="1110032"/>
          <a:ext cx="787899" cy="72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053F91-280D-2B4E-AE88-DF4A280A375A}">
      <dsp:nvSpPr>
        <dsp:cNvPr id="0" name=""/>
        <dsp:cNvSpPr/>
      </dsp:nvSpPr>
      <dsp:spPr>
        <a:xfrm>
          <a:off x="9210063" y="772655"/>
          <a:ext cx="674826" cy="67482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187" tIns="26187" rIns="26187" bIns="26187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6</a:t>
          </a:r>
        </a:p>
      </dsp:txBody>
      <dsp:txXfrm>
        <a:off x="9308889" y="871481"/>
        <a:ext cx="477174" cy="477174"/>
      </dsp:txXfrm>
    </dsp:sp>
    <dsp:sp modelId="{D8EF66CE-256A-3542-9FCF-EC8EAE43DE46}">
      <dsp:nvSpPr>
        <dsp:cNvPr id="0" name=""/>
        <dsp:cNvSpPr/>
      </dsp:nvSpPr>
      <dsp:spPr>
        <a:xfrm>
          <a:off x="8759576" y="1613082"/>
          <a:ext cx="1575799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301" tIns="165100" rIns="124301" bIns="1651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Write a dictionary entry for your words</a:t>
          </a:r>
        </a:p>
      </dsp:txBody>
      <dsp:txXfrm>
        <a:off x="8759576" y="1928242"/>
        <a:ext cx="1575799" cy="16504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7FBBE8-32B4-48E8-9294-10C5FEFEB834}">
      <dsp:nvSpPr>
        <dsp:cNvPr id="0" name=""/>
        <dsp:cNvSpPr/>
      </dsp:nvSpPr>
      <dsp:spPr>
        <a:xfrm>
          <a:off x="562927" y="493685"/>
          <a:ext cx="1445998" cy="144599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FDC036-E75E-426B-B679-27FB56077992}">
      <dsp:nvSpPr>
        <dsp:cNvPr id="0" name=""/>
        <dsp:cNvSpPr/>
      </dsp:nvSpPr>
      <dsp:spPr>
        <a:xfrm>
          <a:off x="871091" y="801849"/>
          <a:ext cx="829671" cy="82967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025A56-F007-40DE-84FF-543FD9225269}">
      <dsp:nvSpPr>
        <dsp:cNvPr id="0" name=""/>
        <dsp:cNvSpPr/>
      </dsp:nvSpPr>
      <dsp:spPr>
        <a:xfrm>
          <a:off x="100682" y="2071034"/>
          <a:ext cx="2370489" cy="16280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dirty="0">
              <a:solidFill>
                <a:schemeClr val="tx1"/>
              </a:solidFill>
            </a:rPr>
            <a:t>KENNINGS form new words by joining existing ones together.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dirty="0">
              <a:solidFill>
                <a:schemeClr val="tx1"/>
              </a:solidFill>
            </a:rPr>
            <a:t>They are also metaphors</a:t>
          </a:r>
        </a:p>
      </dsp:txBody>
      <dsp:txXfrm>
        <a:off x="100682" y="2071034"/>
        <a:ext cx="2370489" cy="1628084"/>
      </dsp:txXfrm>
    </dsp:sp>
    <dsp:sp modelId="{2934F65B-D6A2-4EF7-8004-3E9B07661130}">
      <dsp:nvSpPr>
        <dsp:cNvPr id="0" name=""/>
        <dsp:cNvSpPr/>
      </dsp:nvSpPr>
      <dsp:spPr>
        <a:xfrm>
          <a:off x="3348252" y="653206"/>
          <a:ext cx="1445998" cy="144599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D6DF03-9264-4D8E-B082-582DE03CE839}">
      <dsp:nvSpPr>
        <dsp:cNvPr id="0" name=""/>
        <dsp:cNvSpPr/>
      </dsp:nvSpPr>
      <dsp:spPr>
        <a:xfrm>
          <a:off x="3656416" y="961370"/>
          <a:ext cx="829671" cy="82967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0E8DFB-E0D2-4C59-B3FE-E3C55BAEAC8B}">
      <dsp:nvSpPr>
        <dsp:cNvPr id="0" name=""/>
        <dsp:cNvSpPr/>
      </dsp:nvSpPr>
      <dsp:spPr>
        <a:xfrm>
          <a:off x="2886007" y="2549598"/>
          <a:ext cx="2370489" cy="99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dirty="0">
              <a:solidFill>
                <a:schemeClr val="tx1"/>
              </a:solidFill>
            </a:rPr>
            <a:t>They stem from Anglo-Saxon poetry</a:t>
          </a:r>
        </a:p>
      </dsp:txBody>
      <dsp:txXfrm>
        <a:off x="2886007" y="2549598"/>
        <a:ext cx="2370489" cy="990000"/>
      </dsp:txXfrm>
    </dsp:sp>
    <dsp:sp modelId="{010C618E-23D9-4A1B-8DC4-EA9A8155CAD4}">
      <dsp:nvSpPr>
        <dsp:cNvPr id="0" name=""/>
        <dsp:cNvSpPr/>
      </dsp:nvSpPr>
      <dsp:spPr>
        <a:xfrm>
          <a:off x="6133577" y="653206"/>
          <a:ext cx="1445998" cy="144599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95E71D-622B-4E67-8344-B282B5EE132B}">
      <dsp:nvSpPr>
        <dsp:cNvPr id="0" name=""/>
        <dsp:cNvSpPr/>
      </dsp:nvSpPr>
      <dsp:spPr>
        <a:xfrm>
          <a:off x="6441741" y="961370"/>
          <a:ext cx="829671" cy="82967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304FF2-1B8E-4847-B5D6-35E9A36A0ECC}">
      <dsp:nvSpPr>
        <dsp:cNvPr id="0" name=""/>
        <dsp:cNvSpPr/>
      </dsp:nvSpPr>
      <dsp:spPr>
        <a:xfrm>
          <a:off x="5671332" y="2549598"/>
          <a:ext cx="2370489" cy="99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dirty="0">
              <a:solidFill>
                <a:schemeClr val="tx1"/>
              </a:solidFill>
            </a:rPr>
            <a:t>COMPOUNDS do the same thing but are not usually metaphors</a:t>
          </a:r>
        </a:p>
      </dsp:txBody>
      <dsp:txXfrm>
        <a:off x="5671332" y="2549598"/>
        <a:ext cx="2370489" cy="990000"/>
      </dsp:txXfrm>
    </dsp:sp>
    <dsp:sp modelId="{D55AA6B3-2B93-46C2-B0D1-270B67FF0CEA}">
      <dsp:nvSpPr>
        <dsp:cNvPr id="0" name=""/>
        <dsp:cNvSpPr/>
      </dsp:nvSpPr>
      <dsp:spPr>
        <a:xfrm>
          <a:off x="8918902" y="653206"/>
          <a:ext cx="1445998" cy="144599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9CD929-828D-4CEE-86AB-CD9B9F3DCE1B}">
      <dsp:nvSpPr>
        <dsp:cNvPr id="0" name=""/>
        <dsp:cNvSpPr/>
      </dsp:nvSpPr>
      <dsp:spPr>
        <a:xfrm>
          <a:off x="9227066" y="961370"/>
          <a:ext cx="829671" cy="82967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68BD81-2CE3-49EC-AA13-58AA27275472}">
      <dsp:nvSpPr>
        <dsp:cNvPr id="0" name=""/>
        <dsp:cNvSpPr/>
      </dsp:nvSpPr>
      <dsp:spPr>
        <a:xfrm>
          <a:off x="8456657" y="2549598"/>
          <a:ext cx="2370489" cy="99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dirty="0">
              <a:solidFill>
                <a:schemeClr val="tx1"/>
              </a:solidFill>
            </a:rPr>
            <a:t>They are one of the most important ways in which we create new words today.</a:t>
          </a:r>
        </a:p>
      </dsp:txBody>
      <dsp:txXfrm>
        <a:off x="8456657" y="2549598"/>
        <a:ext cx="2370489" cy="99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174616-EE8A-974F-8725-440A126128E7}">
      <dsp:nvSpPr>
        <dsp:cNvPr id="0" name=""/>
        <dsp:cNvSpPr/>
      </dsp:nvSpPr>
      <dsp:spPr>
        <a:xfrm>
          <a:off x="5134" y="0"/>
          <a:ext cx="10505330" cy="13255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700" kern="1200" dirty="0"/>
            <a:t>Revise what you know!</a:t>
          </a:r>
          <a:endParaRPr lang="en-GB" sz="5700" kern="1200" dirty="0"/>
        </a:p>
      </dsp:txBody>
      <dsp:txXfrm>
        <a:off x="43958" y="38824"/>
        <a:ext cx="10427682" cy="124791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CB4838-B9A4-6345-8CAC-0707AC1C27CA}">
      <dsp:nvSpPr>
        <dsp:cNvPr id="0" name=""/>
        <dsp:cNvSpPr/>
      </dsp:nvSpPr>
      <dsp:spPr>
        <a:xfrm rot="10800000">
          <a:off x="1043366" y="2205"/>
          <a:ext cx="3445764" cy="70179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9471" tIns="72390" rIns="135128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METAPHOR</a:t>
          </a:r>
          <a:endParaRPr lang="en-GB" sz="1900" kern="1200"/>
        </a:p>
      </dsp:txBody>
      <dsp:txXfrm rot="10800000">
        <a:off x="1218814" y="2205"/>
        <a:ext cx="3270316" cy="701793"/>
      </dsp:txXfrm>
    </dsp:sp>
    <dsp:sp modelId="{F32059BD-33AB-F147-AB9A-98C2D053BBBF}">
      <dsp:nvSpPr>
        <dsp:cNvPr id="0" name=""/>
        <dsp:cNvSpPr/>
      </dsp:nvSpPr>
      <dsp:spPr>
        <a:xfrm>
          <a:off x="692469" y="2205"/>
          <a:ext cx="701793" cy="70179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99C29C-03E5-BD47-AFA3-AFA01DEF4686}">
      <dsp:nvSpPr>
        <dsp:cNvPr id="0" name=""/>
        <dsp:cNvSpPr/>
      </dsp:nvSpPr>
      <dsp:spPr>
        <a:xfrm rot="10800000">
          <a:off x="1043366" y="913488"/>
          <a:ext cx="3445764" cy="70179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9471" tIns="72390" rIns="135128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 figure of speech</a:t>
          </a:r>
          <a:endParaRPr lang="en-GB" sz="1900" kern="1200"/>
        </a:p>
      </dsp:txBody>
      <dsp:txXfrm rot="10800000">
        <a:off x="1218814" y="913488"/>
        <a:ext cx="3270316" cy="701793"/>
      </dsp:txXfrm>
    </dsp:sp>
    <dsp:sp modelId="{9D912AFB-0CFA-2545-B767-C68EFB3BAEC5}">
      <dsp:nvSpPr>
        <dsp:cNvPr id="0" name=""/>
        <dsp:cNvSpPr/>
      </dsp:nvSpPr>
      <dsp:spPr>
        <a:xfrm>
          <a:off x="692469" y="913488"/>
          <a:ext cx="701793" cy="70179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4EFC54-6794-1248-8311-8D9352CBFA76}">
      <dsp:nvSpPr>
        <dsp:cNvPr id="0" name=""/>
        <dsp:cNvSpPr/>
      </dsp:nvSpPr>
      <dsp:spPr>
        <a:xfrm rot="10800000">
          <a:off x="1043366" y="1824772"/>
          <a:ext cx="3445764" cy="70179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9471" tIns="72390" rIns="135128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Implicitly compares two unrelated things</a:t>
          </a:r>
          <a:endParaRPr lang="en-GB" sz="1900" kern="1200"/>
        </a:p>
      </dsp:txBody>
      <dsp:txXfrm rot="10800000">
        <a:off x="1218814" y="1824772"/>
        <a:ext cx="3270316" cy="701793"/>
      </dsp:txXfrm>
    </dsp:sp>
    <dsp:sp modelId="{415325D9-3493-AC46-823A-C940BCCA8B73}">
      <dsp:nvSpPr>
        <dsp:cNvPr id="0" name=""/>
        <dsp:cNvSpPr/>
      </dsp:nvSpPr>
      <dsp:spPr>
        <a:xfrm>
          <a:off x="692469" y="1824772"/>
          <a:ext cx="701793" cy="70179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E4E44C-5588-B841-8645-318C68B626B3}">
      <dsp:nvSpPr>
        <dsp:cNvPr id="0" name=""/>
        <dsp:cNvSpPr/>
      </dsp:nvSpPr>
      <dsp:spPr>
        <a:xfrm rot="10800000">
          <a:off x="1043366" y="2736056"/>
          <a:ext cx="3445764" cy="70179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9471" tIns="72390" rIns="135128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By stating that one thing IS another.</a:t>
          </a:r>
          <a:endParaRPr lang="en-GB" sz="1900" kern="1200"/>
        </a:p>
      </dsp:txBody>
      <dsp:txXfrm rot="10800000">
        <a:off x="1218814" y="2736056"/>
        <a:ext cx="3270316" cy="701793"/>
      </dsp:txXfrm>
    </dsp:sp>
    <dsp:sp modelId="{51B67A23-E76C-6547-8F85-BF784D0C4E71}">
      <dsp:nvSpPr>
        <dsp:cNvPr id="0" name=""/>
        <dsp:cNvSpPr/>
      </dsp:nvSpPr>
      <dsp:spPr>
        <a:xfrm>
          <a:off x="692469" y="2736056"/>
          <a:ext cx="701793" cy="70179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B1A027-23AB-EA45-8F17-577FDD11DC60}">
      <dsp:nvSpPr>
        <dsp:cNvPr id="0" name=""/>
        <dsp:cNvSpPr/>
      </dsp:nvSpPr>
      <dsp:spPr>
        <a:xfrm rot="10800000">
          <a:off x="1043366" y="3647339"/>
          <a:ext cx="3445764" cy="70179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9471" tIns="72390" rIns="135128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E.g. “ that chef is a magician.”</a:t>
          </a:r>
          <a:endParaRPr lang="en-GB" sz="1900" kern="1200"/>
        </a:p>
      </dsp:txBody>
      <dsp:txXfrm rot="10800000">
        <a:off x="1218814" y="3647339"/>
        <a:ext cx="3270316" cy="701793"/>
      </dsp:txXfrm>
    </dsp:sp>
    <dsp:sp modelId="{89A26AB2-B08E-F240-9754-BB2204FE4C61}">
      <dsp:nvSpPr>
        <dsp:cNvPr id="0" name=""/>
        <dsp:cNvSpPr/>
      </dsp:nvSpPr>
      <dsp:spPr>
        <a:xfrm>
          <a:off x="692469" y="3647339"/>
          <a:ext cx="701793" cy="70179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F7495B-29F6-4148-AB29-0FB520E7CA0E}">
      <dsp:nvSpPr>
        <dsp:cNvPr id="0" name=""/>
        <dsp:cNvSpPr/>
      </dsp:nvSpPr>
      <dsp:spPr>
        <a:xfrm rot="10800000">
          <a:off x="1043366" y="2205"/>
          <a:ext cx="3445764" cy="70179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9471" tIns="72390" rIns="135128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SIMILE</a:t>
          </a:r>
          <a:endParaRPr lang="en-GB" sz="1900" kern="1200"/>
        </a:p>
      </dsp:txBody>
      <dsp:txXfrm rot="10800000">
        <a:off x="1218814" y="2205"/>
        <a:ext cx="3270316" cy="701793"/>
      </dsp:txXfrm>
    </dsp:sp>
    <dsp:sp modelId="{D9EDAC88-E97A-9740-989C-296F39095A97}">
      <dsp:nvSpPr>
        <dsp:cNvPr id="0" name=""/>
        <dsp:cNvSpPr/>
      </dsp:nvSpPr>
      <dsp:spPr>
        <a:xfrm>
          <a:off x="692469" y="2205"/>
          <a:ext cx="701793" cy="70179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8A7883-90A0-0F43-BD3D-0D01D769A7CF}">
      <dsp:nvSpPr>
        <dsp:cNvPr id="0" name=""/>
        <dsp:cNvSpPr/>
      </dsp:nvSpPr>
      <dsp:spPr>
        <a:xfrm rot="10800000">
          <a:off x="1043366" y="913488"/>
          <a:ext cx="3445764" cy="70179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9471" tIns="72390" rIns="135128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 figure of speech</a:t>
          </a:r>
          <a:endParaRPr lang="en-GB" sz="1900" kern="1200"/>
        </a:p>
      </dsp:txBody>
      <dsp:txXfrm rot="10800000">
        <a:off x="1218814" y="913488"/>
        <a:ext cx="3270316" cy="701793"/>
      </dsp:txXfrm>
    </dsp:sp>
    <dsp:sp modelId="{73307445-3645-EC47-8804-95A9292843C9}">
      <dsp:nvSpPr>
        <dsp:cNvPr id="0" name=""/>
        <dsp:cNvSpPr/>
      </dsp:nvSpPr>
      <dsp:spPr>
        <a:xfrm>
          <a:off x="692469" y="913488"/>
          <a:ext cx="701793" cy="70179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88ECF6-0AC3-AE4C-82BC-9E8D9D3AB73C}">
      <dsp:nvSpPr>
        <dsp:cNvPr id="0" name=""/>
        <dsp:cNvSpPr/>
      </dsp:nvSpPr>
      <dsp:spPr>
        <a:xfrm rot="10800000">
          <a:off x="1043366" y="1824772"/>
          <a:ext cx="3445764" cy="70179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9471" tIns="72390" rIns="135128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Does much the same thing</a:t>
          </a:r>
          <a:endParaRPr lang="en-GB" sz="1900" kern="1200"/>
        </a:p>
      </dsp:txBody>
      <dsp:txXfrm rot="10800000">
        <a:off x="1218814" y="1824772"/>
        <a:ext cx="3270316" cy="701793"/>
      </dsp:txXfrm>
    </dsp:sp>
    <dsp:sp modelId="{C21F4D45-8588-5244-9107-CDCCD10E459F}">
      <dsp:nvSpPr>
        <dsp:cNvPr id="0" name=""/>
        <dsp:cNvSpPr/>
      </dsp:nvSpPr>
      <dsp:spPr>
        <a:xfrm>
          <a:off x="692469" y="1824772"/>
          <a:ext cx="701793" cy="70179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590F5B-2EA1-7A49-AD5E-15748BE190F3}">
      <dsp:nvSpPr>
        <dsp:cNvPr id="0" name=""/>
        <dsp:cNvSpPr/>
      </dsp:nvSpPr>
      <dsp:spPr>
        <a:xfrm rot="10800000">
          <a:off x="1043366" y="2736056"/>
          <a:ext cx="3445764" cy="70179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9471" tIns="72390" rIns="135128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BUT uses ‘like’ or ‘as’ to link things.</a:t>
          </a:r>
          <a:endParaRPr lang="en-GB" sz="1900" kern="1200"/>
        </a:p>
      </dsp:txBody>
      <dsp:txXfrm rot="10800000">
        <a:off x="1218814" y="2736056"/>
        <a:ext cx="3270316" cy="701793"/>
      </dsp:txXfrm>
    </dsp:sp>
    <dsp:sp modelId="{A6087C64-8D1A-BE4C-8E79-E2D2067CCDBD}">
      <dsp:nvSpPr>
        <dsp:cNvPr id="0" name=""/>
        <dsp:cNvSpPr/>
      </dsp:nvSpPr>
      <dsp:spPr>
        <a:xfrm>
          <a:off x="692469" y="2736056"/>
          <a:ext cx="701793" cy="70179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8EE26E-DF57-1148-AC19-34EA1B564B75}">
      <dsp:nvSpPr>
        <dsp:cNvPr id="0" name=""/>
        <dsp:cNvSpPr/>
      </dsp:nvSpPr>
      <dsp:spPr>
        <a:xfrm rot="10800000">
          <a:off x="1043366" y="3647339"/>
          <a:ext cx="3445764" cy="70179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9471" tIns="72390" rIns="135128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E.g. ‘ that chef is like a magician.”</a:t>
          </a:r>
          <a:endParaRPr lang="en-GB" sz="1900" kern="1200"/>
        </a:p>
      </dsp:txBody>
      <dsp:txXfrm rot="10800000">
        <a:off x="1218814" y="3647339"/>
        <a:ext cx="3270316" cy="701793"/>
      </dsp:txXfrm>
    </dsp:sp>
    <dsp:sp modelId="{C5D2AD33-FFD9-CB41-BC8D-C86EBF125627}">
      <dsp:nvSpPr>
        <dsp:cNvPr id="0" name=""/>
        <dsp:cNvSpPr/>
      </dsp:nvSpPr>
      <dsp:spPr>
        <a:xfrm>
          <a:off x="692469" y="3647339"/>
          <a:ext cx="701793" cy="70179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CA2F8E-5673-FD4A-823E-E5C15494C296}">
      <dsp:nvSpPr>
        <dsp:cNvPr id="0" name=""/>
        <dsp:cNvSpPr/>
      </dsp:nvSpPr>
      <dsp:spPr>
        <a:xfrm>
          <a:off x="0" y="111198"/>
          <a:ext cx="6798539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Here are some of Rowan’s kennings. They are like riddles.</a:t>
          </a:r>
        </a:p>
      </dsp:txBody>
      <dsp:txXfrm>
        <a:off x="25759" y="136957"/>
        <a:ext cx="6747021" cy="476152"/>
      </dsp:txXfrm>
    </dsp:sp>
    <dsp:sp modelId="{02DF37EA-96E6-2A4F-A713-E430800DD334}">
      <dsp:nvSpPr>
        <dsp:cNvPr id="0" name=""/>
        <dsp:cNvSpPr/>
      </dsp:nvSpPr>
      <dsp:spPr>
        <a:xfrm>
          <a:off x="0" y="702228"/>
          <a:ext cx="6798539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Can you work out what they mean?</a:t>
          </a:r>
        </a:p>
      </dsp:txBody>
      <dsp:txXfrm>
        <a:off x="25759" y="727987"/>
        <a:ext cx="6747021" cy="476152"/>
      </dsp:txXfrm>
    </dsp:sp>
    <dsp:sp modelId="{B4A0B018-00F3-8342-881B-F04EF96761CA}">
      <dsp:nvSpPr>
        <dsp:cNvPr id="0" name=""/>
        <dsp:cNvSpPr/>
      </dsp:nvSpPr>
      <dsp:spPr>
        <a:xfrm>
          <a:off x="0" y="1293258"/>
          <a:ext cx="6798539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Fang-claw                                  Cave-trail</a:t>
          </a:r>
        </a:p>
      </dsp:txBody>
      <dsp:txXfrm>
        <a:off x="25759" y="1319017"/>
        <a:ext cx="6747021" cy="476152"/>
      </dsp:txXfrm>
    </dsp:sp>
    <dsp:sp modelId="{1272F58B-BD33-A545-9120-BAD03640A77D}">
      <dsp:nvSpPr>
        <dsp:cNvPr id="0" name=""/>
        <dsp:cNvSpPr/>
      </dsp:nvSpPr>
      <dsp:spPr>
        <a:xfrm>
          <a:off x="0" y="1884288"/>
          <a:ext cx="6798539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Kill-stick                                    Noise-monster</a:t>
          </a:r>
        </a:p>
      </dsp:txBody>
      <dsp:txXfrm>
        <a:off x="25759" y="1910047"/>
        <a:ext cx="6747021" cy="476152"/>
      </dsp:txXfrm>
    </dsp:sp>
    <dsp:sp modelId="{8E9E415F-2D68-3940-AAE8-BC11C22733F9}">
      <dsp:nvSpPr>
        <dsp:cNvPr id="0" name=""/>
        <dsp:cNvSpPr/>
      </dsp:nvSpPr>
      <dsp:spPr>
        <a:xfrm>
          <a:off x="0" y="2475318"/>
          <a:ext cx="6798539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Man-Hive                                 Stone-Tree</a:t>
          </a:r>
        </a:p>
      </dsp:txBody>
      <dsp:txXfrm>
        <a:off x="25759" y="2501077"/>
        <a:ext cx="6747021" cy="476152"/>
      </dsp:txXfrm>
    </dsp:sp>
    <dsp:sp modelId="{BC5BA912-95C6-2448-B4E3-8EB0B778CB68}">
      <dsp:nvSpPr>
        <dsp:cNvPr id="0" name=""/>
        <dsp:cNvSpPr/>
      </dsp:nvSpPr>
      <dsp:spPr>
        <a:xfrm>
          <a:off x="0" y="3066348"/>
          <a:ext cx="6798539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Sky-Throb                                 </a:t>
          </a:r>
          <a:r>
            <a:rPr lang="en-US" sz="2200" kern="1200" dirty="0"/>
            <a:t>Wing-fire</a:t>
          </a:r>
        </a:p>
      </dsp:txBody>
      <dsp:txXfrm>
        <a:off x="25759" y="3092107"/>
        <a:ext cx="6747021" cy="47615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5DE3A4-5D54-0C45-86FC-27580083B09D}">
      <dsp:nvSpPr>
        <dsp:cNvPr id="0" name=""/>
        <dsp:cNvSpPr/>
      </dsp:nvSpPr>
      <dsp:spPr>
        <a:xfrm>
          <a:off x="0" y="35689"/>
          <a:ext cx="6666833" cy="81549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/>
            <a:t>Invent some kennings for these:</a:t>
          </a:r>
          <a:endParaRPr lang="en-US" sz="3400" kern="1200"/>
        </a:p>
      </dsp:txBody>
      <dsp:txXfrm>
        <a:off x="39809" y="75498"/>
        <a:ext cx="6587215" cy="735872"/>
      </dsp:txXfrm>
    </dsp:sp>
    <dsp:sp modelId="{E40BD2BA-DB2F-8A41-A995-562BBB19162D}">
      <dsp:nvSpPr>
        <dsp:cNvPr id="0" name=""/>
        <dsp:cNvSpPr/>
      </dsp:nvSpPr>
      <dsp:spPr>
        <a:xfrm>
          <a:off x="0" y="949099"/>
          <a:ext cx="6666833" cy="815490"/>
        </a:xfrm>
        <a:prstGeom prst="roundRect">
          <a:avLst/>
        </a:prstGeom>
        <a:gradFill rotWithShape="0">
          <a:gsLst>
            <a:gs pos="0">
              <a:schemeClr val="accent5">
                <a:hueOff val="-1351709"/>
                <a:satOff val="-3484"/>
                <a:lumOff val="-2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351709"/>
                <a:satOff val="-3484"/>
                <a:lumOff val="-2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351709"/>
                <a:satOff val="-3484"/>
                <a:lumOff val="-2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/>
            <a:t>Car</a:t>
          </a:r>
          <a:endParaRPr lang="en-US" sz="3400" kern="1200"/>
        </a:p>
      </dsp:txBody>
      <dsp:txXfrm>
        <a:off x="39809" y="988908"/>
        <a:ext cx="6587215" cy="735872"/>
      </dsp:txXfrm>
    </dsp:sp>
    <dsp:sp modelId="{0B1E3E6C-20AC-C94B-B510-EEDC8A6112C7}">
      <dsp:nvSpPr>
        <dsp:cNvPr id="0" name=""/>
        <dsp:cNvSpPr/>
      </dsp:nvSpPr>
      <dsp:spPr>
        <a:xfrm>
          <a:off x="0" y="1862509"/>
          <a:ext cx="6666833" cy="815490"/>
        </a:xfrm>
        <a:prstGeom prst="roundRect">
          <a:avLst/>
        </a:prstGeom>
        <a:gradFill rotWithShape="0">
          <a:gsLst>
            <a:gs pos="0">
              <a:schemeClr val="accent5">
                <a:hueOff val="-2703417"/>
                <a:satOff val="-6968"/>
                <a:lumOff val="-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703417"/>
                <a:satOff val="-6968"/>
                <a:lumOff val="-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703417"/>
                <a:satOff val="-6968"/>
                <a:lumOff val="-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/>
            <a:t>Tractor</a:t>
          </a:r>
          <a:endParaRPr lang="en-US" sz="3400" kern="1200"/>
        </a:p>
      </dsp:txBody>
      <dsp:txXfrm>
        <a:off x="39809" y="1902318"/>
        <a:ext cx="6587215" cy="735872"/>
      </dsp:txXfrm>
    </dsp:sp>
    <dsp:sp modelId="{6F449C7C-A839-F745-B302-F3B7AD6B3EB0}">
      <dsp:nvSpPr>
        <dsp:cNvPr id="0" name=""/>
        <dsp:cNvSpPr/>
      </dsp:nvSpPr>
      <dsp:spPr>
        <a:xfrm>
          <a:off x="0" y="2775920"/>
          <a:ext cx="6666833" cy="815490"/>
        </a:xfrm>
        <a:prstGeom prst="roundRect">
          <a:avLst/>
        </a:prstGeom>
        <a:gradFill rotWithShape="0">
          <a:gsLst>
            <a:gs pos="0">
              <a:schemeClr val="accent5">
                <a:hueOff val="-4055126"/>
                <a:satOff val="-10451"/>
                <a:lumOff val="-705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055126"/>
                <a:satOff val="-10451"/>
                <a:lumOff val="-705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055126"/>
                <a:satOff val="-10451"/>
                <a:lumOff val="-705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/>
            <a:t>City</a:t>
          </a:r>
          <a:endParaRPr lang="en-US" sz="3400" kern="1200"/>
        </a:p>
      </dsp:txBody>
      <dsp:txXfrm>
        <a:off x="39809" y="2815729"/>
        <a:ext cx="6587215" cy="735872"/>
      </dsp:txXfrm>
    </dsp:sp>
    <dsp:sp modelId="{F5090D5B-FC44-034A-A78C-9ADB8E22E437}">
      <dsp:nvSpPr>
        <dsp:cNvPr id="0" name=""/>
        <dsp:cNvSpPr/>
      </dsp:nvSpPr>
      <dsp:spPr>
        <a:xfrm>
          <a:off x="0" y="3689330"/>
          <a:ext cx="6666833" cy="815490"/>
        </a:xfrm>
        <a:prstGeom prst="roundRect">
          <a:avLst/>
        </a:prstGeom>
        <a:gradFill rotWithShape="0">
          <a:gsLst>
            <a:gs pos="0">
              <a:schemeClr val="accent5">
                <a:hueOff val="-5406834"/>
                <a:satOff val="-13935"/>
                <a:lumOff val="-941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406834"/>
                <a:satOff val="-13935"/>
                <a:lumOff val="-941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406834"/>
                <a:satOff val="-13935"/>
                <a:lumOff val="-941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/>
            <a:t>Gun</a:t>
          </a:r>
          <a:endParaRPr lang="en-US" sz="3400" kern="1200"/>
        </a:p>
      </dsp:txBody>
      <dsp:txXfrm>
        <a:off x="39809" y="3729139"/>
        <a:ext cx="6587215" cy="735872"/>
      </dsp:txXfrm>
    </dsp:sp>
    <dsp:sp modelId="{80493C47-6757-7644-881A-9914AA46D959}">
      <dsp:nvSpPr>
        <dsp:cNvPr id="0" name=""/>
        <dsp:cNvSpPr/>
      </dsp:nvSpPr>
      <dsp:spPr>
        <a:xfrm>
          <a:off x="0" y="4602740"/>
          <a:ext cx="6666833" cy="815490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/>
            <a:t>Man</a:t>
          </a:r>
          <a:endParaRPr lang="en-US" sz="3400" kern="1200"/>
        </a:p>
      </dsp:txBody>
      <dsp:txXfrm>
        <a:off x="39809" y="4642549"/>
        <a:ext cx="6587215" cy="7358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ArrowProcessNumbered">
  <dgm:title val="Linear Arrow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shape called UpArrowCallout. Also the nodes are connected by an arrow like shape emphasizing the process natur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3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op="equ"/>
      <dgm:constr type="w" for="ch" forName="sibTransComposite" refType="w" refFor="ch" refForName="compositeNode" fact="0"/>
      <dgm:constr type="w" for="des" forName="parTx"/>
      <dgm:constr type="h" for="des" forName="parTx" op="equ"/>
      <dgm:constr type="h" for="des" forName="parSh" op="equ"/>
      <dgm:constr type="w" for="des" forName="nodeText"/>
      <dgm:constr type="h" for="des" forName="nodeText" op="equ"/>
      <dgm:constr type="w" for="des" forName="parSh"/>
      <dgm:constr type="w" for="des" forName="parSh" op="equ"/>
      <dgm:constr type="primFontSz" for="des" forName="parTx" val="26"/>
      <dgm:constr type="primFontSz" for="des" forName="parTx" op="equ"/>
      <dgm:constr type="primFontSz" for="des" forName="parSh" op="equ"/>
      <dgm:constr type="primFontSz" for="des" forName="nodeText" op="equ"/>
      <dgm:constr type="secFontSz" for="des" forName="nodeText" op="equ"/>
      <dgm:constr type="primFontSz" for="des" forName="sibTransNodeCircle" op="equ"/>
      <dgm:constr type="h" for="des" forName="sibTransNodeCircle" op="equ"/>
      <dgm:constr type="w" for="des" forName="sibTransNodeCircle" op="equ"/>
      <dgm:constr type="h" for="des" forName="parTx" refType="primFontSz" refFor="des" refForName="parTx" fact="1.5"/>
      <dgm:constr type="h" for="ch" forName="compositeNode" refType="h"/>
      <dgm:constr type="h" for="des" forName="parSh" refType="w"/>
      <dgm:constr type="h" for="des" forName="nodeText" refType="primFontSz" refFor="des" refForName="parTx" fact="2.1"/>
      <dgm:constr type="h" for="des" forName="parSh" refType="h" refFor="des" refForName="parTx" op="lte" fact="1.2"/>
      <dgm:constr type="h" for="des" forName="parSh" refType="h" refFor="des" refForName="parTx" op="gte" fact="1.2"/>
    </dgm:constrLst>
    <dgm:ruleLst>
      <dgm:rule type="primFontSz" for="des" forName="parSh" val="5" fact="NaN" max="NaN"/>
    </dgm:ruleLst>
    <dgm:forEach name="Name3" axis="ch" ptType="node">
      <dgm:layoutNode name="compositeNode">
        <dgm:alg type="composite"/>
        <dgm:shape xmlns:r="http://schemas.openxmlformats.org/officeDocument/2006/relationships" r:blip="">
          <dgm:adjLst/>
        </dgm:shape>
        <dgm:presOf/>
        <dgm:choose name="Name004">
          <dgm:if name="Name5" axis="self" ptType="node" func="cnt" op="equ" val="0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/>
              <dgm:constr type="t" for="ch" forName="nodeText" refType="b" refFor="ch" refForName="parSh"/>
            </dgm:constrLst>
          </dgm:if>
          <dgm:else name="Name6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 fact="0.9"/>
              <dgm:constr type="t" for="ch" forName="nodeText" refType="b" refFor="ch" refForName="parSh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zOrderOff="1" hideGeom="1">
            <dgm:adjLst/>
          </dgm:shape>
          <dgm:presOf/>
          <dgm:constrLst>
            <dgm:constr type="h" refType="w" op="lte" fact="0.4"/>
            <dgm:constr type="h"/>
          </dgm:constrLst>
          <dgm:ruleLst>
            <dgm:rule type="h" val="INF" fact="NaN" max="NaN"/>
          </dgm:ruleLst>
        </dgm:layoutNode>
        <dgm:layoutNode name="parSh">
          <dgm:alg type="composite"/>
          <dgm:shape xmlns:r="http://schemas.openxmlformats.org/officeDocument/2006/relationships" r:blip="">
            <dgm:adjLst/>
          </dgm:shape>
          <dgm:presOf axis="self" ptType="node"/>
          <dgm:choose name="casesForFirstAndLastNode">
            <dgm:if name="ifFirstNode" axis="self" ptType="node" func="pos" op="equ" val="1">
              <dgm:choose name="removeLineWhenOnlyOneNode">
                <dgm:if name="ifOnlyOneNode" axis="followSib" ptType="node" func="cnt" op="equ" val="0">
                  <dgm:constrLst>
                    <dgm:constr type="h"/>
                    <dgm:constr type="h" for="ch" forName="lineNode" val="0.002"/>
                    <dgm:constr type="w" for="ch" forName="lineNode" refType="w" fact="0"/>
                    <dgm:constr type="w" for="ch" forName="lineArrowNode" refType="w" fact="0"/>
                    <dgm:constr type="h" for="ch" forName="lineArrowNode" refType="h" fact="0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if>
                <dgm:else name="ifMoreThanOneNode">
                  <dgm:constrLst>
                    <dgm:constr type="h"/>
                    <dgm:constr type="h" for="ch" forName="lineNode" val="0.002"/>
                    <dgm:constr type="w" for="ch" forName="lineNode" refType="w" fact="0.4"/>
                    <dgm:constr type="l" for="ch" forName="lineNode" refType="w" fact="0.5"/>
                    <dgm:constr type="w" for="ch" forName="lineArrowNode" refType="w" fact="0.046"/>
                    <dgm:constr type="h" for="ch" forName="lineArrowNode" refType="h" fact="0.18"/>
                    <dgm:constr type="l" for="ch" forName="lineArrowNode" refType="w" fact="0.924"/>
                    <dgm:constr type="t" for="ch" forName="lineArrowNode" refType="h" fact="0.18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else>
              </dgm:choose>
            </dgm:if>
            <dgm:if name="ifLastNode" axis="self" ptType="node" func="revPos" op="equ" val="1">
              <dgm:constrLst>
                <dgm:constr type="h"/>
                <dgm:constr type="h" for="ch" forName="lineNode" val="0.002"/>
                <dgm:constr type="w" for="ch" forName="lineNode" refType="w" fact="0.45"/>
                <dgm:constr type="w" for="ch" forName="lineArrowNode" refType="w" fact="0"/>
                <dgm:constr type="h" for="ch" forName="lineArrowNode" refType="h" fact="0"/>
                <dgm:constr type="ctrY" for="ch" forName="lineNode" refType="ctrY" refFor="ch" refForName="sibTransNodeCircle"/>
                <dgm:constr type="h" for="ch" forName="sibTransNodeCircle" refType="h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if>
            <dgm:else name="allOtherNodes">
              <dgm:constrLst>
                <dgm:constr type="h"/>
                <dgm:constr type="h" for="ch" forName="lineNode" val="0.002"/>
                <dgm:constr type="w" for="ch" forName="lineNode" refType="w" fact="0.9"/>
                <dgm:constr type="w" for="ch" forName="lineArrowNode" refType="w" fact="0.046"/>
                <dgm:constr type="h" for="ch" forName="lineArrowNode" refType="h" fact="0.18"/>
                <dgm:constr type="l" for="ch" forName="lineArrowNode" refType="w" fact="0.924"/>
                <dgm:constr type="t" for="ch" forName="lineArrowNode" refType="h" fact="0.18"/>
                <dgm:constr type="ctrY" for="ch" forName="lineNode" refType="ctrY" refFor="ch" refForName="sibTransNodeCircle"/>
                <dgm:constr type="h" for="ch" forName="sibTransNodeCircle" refType="h" fact="0.9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else>
          </dgm:choose>
          <dgm:layoutNode name="lineNode" styleLbl="alignAccFollowNode1">
            <dgm:alg type="sp"/>
            <dgm:shape xmlns:r="http://schemas.openxmlformats.org/officeDocument/2006/relationships" type="rect" r:blip="">
              <dgm:adjLst/>
            </dgm:shape>
            <dgm:presOf/>
            <dgm:constrLst/>
            <dgm:ruleLst/>
          </dgm:layoutNode>
          <dgm:layoutNode name="lineArrowNode" styleLbl="alignAccFollowNode1">
            <dgm:alg type="sp"/>
            <dgm:shape xmlns:r="http://schemas.openxmlformats.org/officeDocument/2006/relationships" type="chevron" r:blip="">
              <dgm:adjLst>
                <dgm:adj idx="1" val="0.9"/>
              </dgm:adjLst>
            </dgm:shape>
            <dgm:presOf/>
            <dgm:ruleLst/>
          </dgm:layoutNode>
          <dgm:forEach name="Name19" axis="followSib" ptType="sibTrans" hideLastTrans="0" cnt="1">
            <dgm:layoutNode name="sibTransNodeCircle" styleLbl="alignNode1">
              <dgm:varLst>
                <dgm:chMax val="0"/>
                <dgm:bulletEnabled/>
              </dgm:varLst>
              <dgm:presOf axis="self" ptType="sibTrans"/>
              <dgm:alg type="tx">
                <dgm:param type="txAnchorVert" val="mid"/>
                <dgm:param type="txAnchorHorzCh" val="ctr"/>
                <dgm:param type="parTxRTLAlign" val="l"/>
              </dgm:alg>
              <dgm:shape xmlns:r="http://schemas.openxmlformats.org/officeDocument/2006/relationships" type="ellipse" r:blip="">
                <dgm:adjLst/>
              </dgm:shape>
              <dgm:constrLst>
                <dgm:constr type="w" refType="h" op="equ"/>
                <dgm:constr type="primFontSz" val="60"/>
                <dgm:constr type="tMarg" refType="w" fact="0.11"/>
                <dgm:constr type="lMarg" refType="w" fact="0.11"/>
                <dgm:constr type="rMarg" refType="w" fact="0.11"/>
                <dgm:constr type="bMarg" refType="w" fact="0.11"/>
              </dgm:constrLst>
              <dgm:ruleLst>
                <dgm:rule type="primFontSz" val="14" fact="NaN" max="NaN"/>
              </dgm:ruleLst>
            </dgm:layoutNode>
            <dgm:layoutNode name="spacerBetweenCircleAndCallout">
              <dgm:varLst/>
              <dgm:presOf/>
              <dgm:alg type="sp"/>
              <dgm:shape xmlns:r="http://schemas.openxmlformats.org/officeDocument/2006/relationships" r:blip="">
                <dgm:adjLst/>
              </dgm:shape>
              <dgm:constrLst/>
              <dgm:ruleLst/>
            </dgm:layoutNode>
          </dgm:forEach>
          <dgm:presOf/>
          <dgm:ruleLst/>
        </dgm:layoutNode>
        <dgm:layoutNode name="nodeText" styleLbl="alignAccFollowNode1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upArrowCallout" r:blip="">
            <dgm:adjLst>
              <dgm:adj idx="1" val="0.5"/>
              <dgm:adj idx="2" val="0.2"/>
              <dgm:adj idx="3" val="0.2"/>
              <dgm:adj idx="4" val="1"/>
            </dgm:adjLst>
          </dgm:shape>
          <dgm:presOf axis="desOrSelf" ptType="node"/>
          <dgm:constrLst>
            <dgm:constr type="secFontSz" val="16"/>
            <dgm:constr type="primFontSz" val="26"/>
            <dgm:constr type="h"/>
            <dgm:constr type="tMarg" val="13"/>
            <dgm:constr type="lMarg" refType="w" fact="0.2236"/>
            <dgm:constr type="rMarg" refType="w" fact="0.2236"/>
            <dgm:constr type="bMarg" val="13"/>
          </dgm:constrLst>
          <dgm:ruleLst>
            <dgm:rule type="secFontSz" val="11" fact="NaN" max="NaN"/>
            <dgm:rule type="primFontSz" val="11" fact="NaN" max="NaN"/>
            <dgm:rule type="h" val="INF" fact="NaN" max="NaN"/>
          </dgm:ruleLst>
        </dgm:layoutNode>
      </dgm:layoutNode>
      <dgm:forEach name="sibTransForEach" axis="followSib" ptType="sibTrans" cnt="1">
        <dgm:layoutNode name="sibTransComposite" styleLbl="alignAccFollowNode1">
          <dgm:alg type="sp"/>
          <dgm:shape xmlns:r="http://schemas.openxmlformats.org/officeDocument/2006/relationships" r:blip="">
            <dgm:adjLst/>
          </dgm:shape>
          <dgm:ruleLst/>
        </dgm:layoutNode>
        <dgm:ruleLst>
          <dgm:rule type="h" val="INF" fact="NaN" max="NaN"/>
        </dgm:ruleLst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ABB-C0A6-DD38-B659-79481B8FD2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F372B1-05B4-4712-4C96-3AADAC96E4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00A8C-DF36-481E-FD72-39E430724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58D89-0D03-9C4F-8E96-E07F5D7B9CEC}" type="datetimeFigureOut">
              <a:rPr lang="en-US" smtClean="0"/>
              <a:t>4/23/24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4B5B41-36D7-633F-B3FC-024240B8C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896693-D1BB-2FF2-B9A3-13B9A23B8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89A6B-DF82-6D44-8121-BA07B8E7B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22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C588B-AE4A-092C-1DBF-FBD30CE2A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ADA152-243E-C9CF-3D05-0CB6D52288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FE2DEC-04FF-37DD-D785-5CCC1818C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58D89-0D03-9C4F-8E96-E07F5D7B9CEC}" type="datetimeFigureOut">
              <a:rPr lang="en-US" smtClean="0"/>
              <a:t>4/23/24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4FC8A2-FA5D-9305-6F35-305535D39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DE5EDD-3424-2EB4-CCB1-14DB19015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89A6B-DF82-6D44-8121-BA07B8E7B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656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4E0AEA-E361-BA42-6131-452CFF1931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5602E9-70B8-D479-950C-6D2B8F9FDC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BD4F33-CF52-53F7-29E4-3675444B4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58D89-0D03-9C4F-8E96-E07F5D7B9CEC}" type="datetimeFigureOut">
              <a:rPr lang="en-US" smtClean="0"/>
              <a:t>4/23/24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FEA079-15DD-A8CD-D048-28A8E8925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F6226F-2113-6700-195A-69074C113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89A6B-DF82-6D44-8121-BA07B8E7B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091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B0A08-BC3C-6227-9462-2335CE251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8AF7C1-A427-B235-D3E3-5348140385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F097A9-3949-F374-6AA2-EC503066B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58D89-0D03-9C4F-8E96-E07F5D7B9CEC}" type="datetimeFigureOut">
              <a:rPr lang="en-US" smtClean="0"/>
              <a:t>4/23/24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E6485C-04DB-A8A5-D78F-843DC3062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8617A-B8A5-DF39-929F-9C894EAF0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89A6B-DF82-6D44-8121-BA07B8E7B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835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04783-77F2-755C-B53D-EC9AFCDCB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3455A2-7EB1-89D8-3514-38D2BE40AF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2DBD03-C75B-A1D0-1C62-B087B4490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58D89-0D03-9C4F-8E96-E07F5D7B9CEC}" type="datetimeFigureOut">
              <a:rPr lang="en-US" smtClean="0"/>
              <a:t>4/23/24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69D638-8ED8-0090-76DC-31E3E60B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9F33F7-AD61-F6FF-DDDD-9BC6C044B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89A6B-DF82-6D44-8121-BA07B8E7B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140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15542-724A-6583-4CDE-4D08BC20A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37FC3-3727-AB1E-D172-26ADED0515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9EFB1C-475E-D88F-4EDC-4F4F83F5EA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7AF5AA-5452-4975-32B7-8C4916305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58D89-0D03-9C4F-8E96-E07F5D7B9CEC}" type="datetimeFigureOut">
              <a:rPr lang="en-US" smtClean="0"/>
              <a:t>4/23/24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7795F5-7923-21E8-BE6F-4743226C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F48E90-3E52-324B-FF00-29F624D34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89A6B-DF82-6D44-8121-BA07B8E7B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239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9E1ED-B10C-E8EC-9700-7D29C4E3D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8AB868-46A2-5226-CC85-6961642A1E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38C137-1AC3-2C40-921E-6BA1FA5E27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216E58-4F37-0013-9C81-3FDFF76E1E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B3B535-BF26-B29F-D5D3-FBEDDB8500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4C991F-E745-29B5-9062-250888B8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58D89-0D03-9C4F-8E96-E07F5D7B9CEC}" type="datetimeFigureOut">
              <a:rPr lang="en-US" smtClean="0"/>
              <a:t>4/23/24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ED7CB0-6D74-A2A1-3A49-5669B0A38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7AE605-7D31-D9FD-44B0-43885B66E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89A6B-DF82-6D44-8121-BA07B8E7B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267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1C514-C164-1552-D50A-0D996AFFF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7ABB4A-90F4-A421-6188-B44F2F2C8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58D89-0D03-9C4F-8E96-E07F5D7B9CEC}" type="datetimeFigureOut">
              <a:rPr lang="en-US" smtClean="0"/>
              <a:t>4/23/24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F93471-8BF1-AE49-8AE1-992BEC903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7FD78F-595F-9328-9A12-1D0743161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89A6B-DF82-6D44-8121-BA07B8E7B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919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A23736-CF31-136C-9C4E-C16BF100D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58D89-0D03-9C4F-8E96-E07F5D7B9CEC}" type="datetimeFigureOut">
              <a:rPr lang="en-US" smtClean="0"/>
              <a:t>4/23/24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6E1B1F-488C-476C-5D8F-1524203B8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CFE2BD-458E-74C6-7F0B-C748F886C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89A6B-DF82-6D44-8121-BA07B8E7B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647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67123-F022-76B0-9CE0-A6910A62A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7679A6-B302-A54D-FC4F-C167E58B9E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EE284A-52FC-AC4B-AEFB-33DFFA4684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1EBE9D-2C70-D088-9E3F-8C114916E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58D89-0D03-9C4F-8E96-E07F5D7B9CEC}" type="datetimeFigureOut">
              <a:rPr lang="en-US" smtClean="0"/>
              <a:t>4/23/24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6A41E7-A585-1C89-CF37-42D75FB42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4D5D58-111C-9F98-428A-31A1F2BA7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89A6B-DF82-6D44-8121-BA07B8E7B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701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4C38C-ADF3-BB07-DBA0-7C39E574D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025763-2096-43C9-D853-19101F6062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9ABC98-E3C7-A58B-6CC7-53A6CCEA79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D017CC-F8F0-4B31-FEF1-D342AFE67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58D89-0D03-9C4F-8E96-E07F5D7B9CEC}" type="datetimeFigureOut">
              <a:rPr lang="en-US" smtClean="0"/>
              <a:t>4/23/24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762E55-C83A-7549-0678-83239BC09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473EE8-3A7F-F842-3D25-20B962A0C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89A6B-DF82-6D44-8121-BA07B8E7B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2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2936D0-41FE-FD0F-586A-753E03079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AB11CB-0E6D-75CE-9D79-FA18A6D0A3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6EB567-4757-4698-ECBE-5B925129F9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58D89-0D03-9C4F-8E96-E07F5D7B9CEC}" type="datetimeFigureOut">
              <a:rPr lang="en-US" smtClean="0"/>
              <a:t>4/23/24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9A6379-2E12-5E76-79C5-4C2A7D93F2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6FE58A-4E8E-FC36-6EFD-D993F63DB9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89A6B-DF82-6D44-8121-BA07B8E7B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828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diagramColors" Target="../diagrams/colors5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2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Box 1">
            <a:extLst>
              <a:ext uri="{FF2B5EF4-FFF2-40B4-BE49-F238E27FC236}">
                <a16:creationId xmlns:a16="http://schemas.microsoft.com/office/drawing/2014/main" id="{3D1B08E3-3897-424F-268C-1BBD3C6E3F6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43468" y="643467"/>
            <a:ext cx="4620584" cy="4567137"/>
          </a:xfrm>
          <a:prstGeom prst="rect">
            <a:avLst/>
          </a:prstGeom>
        </p:spPr>
        <p:txBody>
          <a:bodyPr rot="0" spcFirstLastPara="0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en-GB" sz="44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Student Mission Book</a:t>
            </a:r>
            <a:endParaRPr lang="en-GB" sz="44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6C6E30-C10C-1C0C-34CD-4C28C9DD61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5277684"/>
            <a:ext cx="4620584" cy="775494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Sarah Green</a:t>
            </a:r>
          </a:p>
        </p:txBody>
      </p:sp>
      <p:pic>
        <p:nvPicPr>
          <p:cNvPr id="5" name="Picture 4" descr="A book cover with a lion and deer&#10;&#10;Description automatically generated">
            <a:extLst>
              <a:ext uri="{FF2B5EF4-FFF2-40B4-BE49-F238E27FC236}">
                <a16:creationId xmlns:a16="http://schemas.microsoft.com/office/drawing/2014/main" id="{51DA800A-181D-E70B-4F02-F6A88345A0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8116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17382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 blue yellow and red text&#10;&#10;Description automatically generated">
            <a:extLst>
              <a:ext uri="{FF2B5EF4-FFF2-40B4-BE49-F238E27FC236}">
                <a16:creationId xmlns:a16="http://schemas.microsoft.com/office/drawing/2014/main" id="{30F26B4C-6DB0-BCBD-4511-F7B529EFD5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713" y="3582820"/>
            <a:ext cx="3634674" cy="2261103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134CC3FF-7AA4-46F4-8B24-2F9383D86D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5511" y="805742"/>
            <a:ext cx="3647770" cy="3193211"/>
            <a:chOff x="1674895" y="1345036"/>
            <a:chExt cx="5428610" cy="421093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75E42E8-8B96-4FF0-9DCC-7E2084C0FD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8FEA8A4-ED0E-429C-884B-1599153B8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CAEBFCD5-5356-4326-8D39-8235A46CD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315" y="685805"/>
            <a:ext cx="3624947" cy="3193211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A66A43-7327-7E54-1087-CBF61D108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584" y="859808"/>
            <a:ext cx="3543197" cy="2878986"/>
          </a:xfrm>
        </p:spPr>
        <p:txBody>
          <a:bodyPr>
            <a:normAutofit/>
          </a:bodyPr>
          <a:lstStyle/>
          <a:p>
            <a:pPr algn="ctr"/>
            <a:r>
              <a:rPr lang="en-US" sz="3400" b="1">
                <a:solidFill>
                  <a:schemeClr val="bg1"/>
                </a:solidFill>
              </a:rPr>
              <a:t>Working with Compounds</a:t>
            </a:r>
            <a:br>
              <a:rPr lang="en-US" sz="3400">
                <a:solidFill>
                  <a:schemeClr val="bg1"/>
                </a:solidFill>
              </a:rPr>
            </a:br>
            <a:r>
              <a:rPr lang="en-US" sz="3400">
                <a:solidFill>
                  <a:schemeClr val="bg1"/>
                </a:solidFill>
              </a:rPr>
              <a:t>The most common way to create new words in English</a:t>
            </a:r>
          </a:p>
        </p:txBody>
      </p:sp>
      <p:grpSp>
        <p:nvGrpSpPr>
          <p:cNvPr id="17" name="Graphic 4">
            <a:extLst>
              <a:ext uri="{FF2B5EF4-FFF2-40B4-BE49-F238E27FC236}">
                <a16:creationId xmlns:a16="http://schemas.microsoft.com/office/drawing/2014/main" id="{5F2AA49C-5AC0-41C7-BFAF-74B8D8293C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9048" y="2335801"/>
            <a:ext cx="849365" cy="849366"/>
            <a:chOff x="5829300" y="3162300"/>
            <a:chExt cx="532256" cy="532257"/>
          </a:xfrm>
          <a:solidFill>
            <a:srgbClr val="FFFFFF"/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8A750A0-64B5-41B2-B525-A914EB40B3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8216C77-85C1-4BDC-87A8-7E75933205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71AED48-754E-41AC-9ECC-DB25976447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8005417-D297-404F-82A5-8C4393E85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7F942D6-2D0C-4894-81F0-6F81714BA4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4FAD802E-9670-4B80-876B-3FF64D29A1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838AF437-0BFB-40E4-ADA0-5749919AAC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8BC9C3D-CBBE-4D29-9DAC-98B3CAF397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7016629-22ED-494E-9205-594895DA95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FF3CC1E-0ED4-4599-9B4E-F057769B96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65A4B3A-F9A7-4FA6-A7F3-EA08E0BA15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83B6A14-A56D-4B95-8395-89CF53A09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9F0868B-B193-43B6-BB1E-1FF72993EA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2" name="Graphic 4">
            <a:extLst>
              <a:ext uri="{FF2B5EF4-FFF2-40B4-BE49-F238E27FC236}">
                <a16:creationId xmlns:a16="http://schemas.microsoft.com/office/drawing/2014/main" id="{BB32367D-C4F2-49D5-A586-298C7CA821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9048" y="2335801"/>
            <a:ext cx="849365" cy="849366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1FF7EE7-ACA2-4BFF-BA75-7FAE93FBB6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8647462E-B5E8-4F02-A1E4-BD0380A224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12CE109-6153-414A-B2D6-C4F9C6FA2E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AF530F5-D68D-4BC8-8984-F1A8B5DEB6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2EB69747-F9DD-4B80-B488-D5565D0BC6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73AFB787-B8A4-4269-9DA9-FF4A660303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6E682D93-25A6-4D91-9A81-3F247BBEE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9D5F48B5-53B4-4DA8-B929-6AFF506589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CA195A3-2A74-4D13-A1B8-24765E26B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98F1918-C39D-4713-AB21-685A944355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33592273-DEE6-42E1-B824-11D5443323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12D6F82B-B619-4D8B-85AE-0E57103BA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6246C574-90D4-412B-9444-203F7C83CD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730ED-5F34-C43A-64D8-1137DE164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270" y="685805"/>
            <a:ext cx="5161957" cy="55340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Find some really up</a:t>
            </a:r>
            <a:r>
              <a:rPr lang="en-GB" sz="2000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</a:t>
            </a:r>
            <a:r>
              <a:rPr lang="en-GB" sz="20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to-date compounds. </a:t>
            </a:r>
          </a:p>
          <a:p>
            <a:pPr marL="0" indent="0">
              <a:buNone/>
            </a:pPr>
            <a:r>
              <a:rPr lang="en-GB" sz="20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Write a dictionary  entry to explain their meaning and how and when to use them. </a:t>
            </a:r>
          </a:p>
          <a:p>
            <a:pPr marL="0" indent="0">
              <a:buNone/>
            </a:pPr>
            <a:r>
              <a:rPr lang="en-GB" sz="20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Tip:</a:t>
            </a:r>
            <a:r>
              <a:rPr lang="en-GB" sz="20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see if you can find some that your teacher doesn’t know!</a:t>
            </a:r>
          </a:p>
          <a:p>
            <a:pPr marL="0" indent="0">
              <a:buNone/>
            </a:pPr>
            <a:r>
              <a:rPr lang="en-GB" sz="20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en-GB" sz="20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Super-power credit</a:t>
            </a:r>
            <a:r>
              <a:rPr lang="en-GB" sz="20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decide whether the compounds you have found are a noun or a verb or an adjective. Use it in a sentence.</a:t>
            </a:r>
          </a:p>
          <a:p>
            <a:pPr marL="0" indent="0">
              <a:buNone/>
            </a:pPr>
            <a:r>
              <a:rPr lang="en-GB" sz="20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en-GB" sz="20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Stuck on writing a dictionary entry? Try this:</a:t>
            </a:r>
          </a:p>
          <a:p>
            <a:pPr marL="0" indent="0">
              <a:buNone/>
            </a:pPr>
            <a:r>
              <a:rPr lang="en-GB" sz="20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1.The compound;  2. noun, verb or adjective? 3. Give an example of a sentence in which it is used.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840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4BCE9A-F46C-4EA6-F8B8-9B0E13FE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In this unit you will: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678282C-69E5-BEF0-4724-85C7551096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6947668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36893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9C9B4E-6BD7-01FE-7BE6-BDB4E90E2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Learn the Lingo!</a:t>
            </a:r>
            <a:endParaRPr lang="en-US" sz="4000" dirty="0">
              <a:solidFill>
                <a:srgbClr val="FFFFFF"/>
              </a:solidFill>
            </a:endParaRPr>
          </a:p>
        </p:txBody>
      </p: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548D8EEE-2CD0-9D0D-49E2-4EECD62586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3309853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70694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857A4D7-0284-4401-4725-A93FC3FF5A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957600"/>
              </p:ext>
            </p:extLst>
          </p:nvPr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6DDDE5B5-09DE-D540-3C27-7A6F7B44144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2932446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46923A54-9F07-4793-8D87-995B7E09A89A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73520198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2425676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634A28-ED0B-F4D6-2337-D87BB8951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1015" cy="1807305"/>
          </a:xfrm>
        </p:spPr>
        <p:txBody>
          <a:bodyPr>
            <a:normAutofit/>
          </a:bodyPr>
          <a:lstStyle/>
          <a:p>
            <a:r>
              <a:rPr lang="en-US" dirty="0"/>
              <a:t>Some Ancient Kennings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82266E-F401-5F6C-C53B-130DC466C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45776"/>
            <a:ext cx="5124586" cy="48122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kern="1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Beowulf is a Anglo-Saxon poem, famous for its kennings. </a:t>
            </a:r>
          </a:p>
          <a:p>
            <a:pPr marL="0" indent="0">
              <a:buNone/>
            </a:pPr>
            <a:r>
              <a:rPr lang="en-GB" sz="2000" kern="100" dirty="0">
                <a:highlight>
                  <a:srgbClr val="FFFFFF"/>
                </a:highlight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Here are a few examples:</a:t>
            </a:r>
          </a:p>
          <a:p>
            <a:pPr marL="0" indent="0">
              <a:buNone/>
            </a:pPr>
            <a:r>
              <a:rPr lang="en-GB" sz="2000" kern="1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“whale-road” [ the sea]</a:t>
            </a:r>
          </a:p>
          <a:p>
            <a:pPr marL="0" indent="0">
              <a:buNone/>
            </a:pPr>
            <a:r>
              <a:rPr lang="en-GB" sz="2000" kern="1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“light-of-battle” [a sword]</a:t>
            </a:r>
          </a:p>
          <a:p>
            <a:pPr marL="0" indent="0">
              <a:buNone/>
            </a:pPr>
            <a:r>
              <a:rPr lang="en-GB" sz="2000" kern="1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“battle-sweat” </a:t>
            </a:r>
            <a:r>
              <a:rPr lang="en-GB" sz="2000" kern="100" dirty="0">
                <a:highlight>
                  <a:srgbClr val="FFFFFF"/>
                </a:highlight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[</a:t>
            </a:r>
            <a:r>
              <a:rPr lang="en-GB" sz="2000" kern="1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blood</a:t>
            </a:r>
            <a:r>
              <a:rPr lang="en-GB" sz="2000" kern="100" dirty="0">
                <a:highlight>
                  <a:srgbClr val="FFFFFF"/>
                </a:highlight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]</a:t>
            </a:r>
            <a:r>
              <a:rPr lang="en-GB" sz="2000" kern="1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GB" sz="2000" kern="1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“raven-harvest” [ a corpse]</a:t>
            </a:r>
          </a:p>
          <a:p>
            <a:pPr marL="0" indent="0">
              <a:buNone/>
            </a:pPr>
            <a:r>
              <a:rPr lang="en-GB" sz="2000" kern="1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“ring-giver”  [a king] </a:t>
            </a:r>
          </a:p>
          <a:p>
            <a:pPr marL="0" indent="0">
              <a:buNone/>
            </a:pPr>
            <a:r>
              <a:rPr lang="en-GB" sz="2000" kern="1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“sky-candle” the sun]</a:t>
            </a:r>
          </a:p>
          <a:p>
            <a:pPr marL="0" indent="0">
              <a:buNone/>
            </a:pPr>
            <a:r>
              <a:rPr lang="en-GB" sz="2000" kern="100" dirty="0">
                <a:highlight>
                  <a:srgbClr val="FFFFFF"/>
                </a:highlight>
                <a:latin typeface="Arial" panose="020B0604020202020204" pitchFamily="34" charset="0"/>
                <a:cs typeface="Times New Roman" panose="02020603050405020304" pitchFamily="18" charset="0"/>
              </a:rPr>
              <a:t>You can see how much the Saxons liked riddles!</a:t>
            </a:r>
            <a:endParaRPr lang="en-US" sz="2000" dirty="0"/>
          </a:p>
        </p:txBody>
      </p:sp>
      <p:pic>
        <p:nvPicPr>
          <p:cNvPr id="5" name="Picture 4" descr="A person standing on a cliff with a shield and a sword&#10;&#10;Description automatically generated">
            <a:extLst>
              <a:ext uri="{FF2B5EF4-FFF2-40B4-BE49-F238E27FC236}">
                <a16:creationId xmlns:a16="http://schemas.microsoft.com/office/drawing/2014/main" id="{476D1E8B-4310-4F19-8708-787F748360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04" r="7649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39767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C0915-0289-CCFA-2A29-E9C1CFE83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6"/>
            <a:ext cx="4840010" cy="998726"/>
          </a:xfrm>
        </p:spPr>
        <p:txBody>
          <a:bodyPr>
            <a:normAutofit/>
          </a:bodyPr>
          <a:lstStyle/>
          <a:p>
            <a:r>
              <a:rPr lang="en-US" dirty="0"/>
              <a:t>Author’s Note:</a:t>
            </a:r>
          </a:p>
        </p:txBody>
      </p:sp>
      <p:pic>
        <p:nvPicPr>
          <p:cNvPr id="5" name="Picture 4" descr="Glasses on top of a book">
            <a:extLst>
              <a:ext uri="{FF2B5EF4-FFF2-40B4-BE49-F238E27FC236}">
                <a16:creationId xmlns:a16="http://schemas.microsoft.com/office/drawing/2014/main" id="{5F01C206-73CA-C92C-108F-2A1B05D406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31" r="32581" b="-1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27E5A7-F4D0-3D15-7A10-5C6DAA06E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1363852"/>
            <a:ext cx="4840010" cy="50059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Rowan does not understand the world of man. </a:t>
            </a:r>
          </a:p>
          <a:p>
            <a:pPr marL="0" indent="0">
              <a:buNone/>
            </a:pPr>
            <a:endParaRPr lang="en-GB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author shows that by making up some language for him, such as FANG-CLAW. </a:t>
            </a:r>
          </a:p>
          <a:p>
            <a:pPr marL="0" indent="0">
              <a:buNone/>
            </a:pPr>
            <a:r>
              <a:rPr lang="en-GB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This is a </a:t>
            </a:r>
            <a:r>
              <a:rPr lang="en-GB" sz="2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KENNING.</a:t>
            </a:r>
          </a:p>
          <a:p>
            <a:pPr marL="0" indent="0">
              <a:buNone/>
            </a:pPr>
            <a:endParaRPr lang="en-GB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It’s </a:t>
            </a:r>
            <a:r>
              <a:rPr lang="en-GB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characteristic of his language .</a:t>
            </a:r>
          </a:p>
          <a:p>
            <a:pPr marL="0" indent="0">
              <a:buNone/>
            </a:pPr>
            <a:r>
              <a:rPr lang="en-GB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It also shows his way of thinking. </a:t>
            </a:r>
          </a:p>
          <a:p>
            <a:pPr marL="0" indent="0">
              <a:buNone/>
            </a:pPr>
            <a:endParaRPr lang="en-GB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For example, ‘kill-stick’ is quite revealing about what he understands. [Those long pointy things kill you, right?}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8509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187A19-8F43-AFB0-9A94-F5B3C428F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3733" y="548464"/>
            <a:ext cx="6798541" cy="1675623"/>
          </a:xfrm>
        </p:spPr>
        <p:txBody>
          <a:bodyPr anchor="b">
            <a:normAutofit/>
          </a:bodyPr>
          <a:lstStyle/>
          <a:p>
            <a:r>
              <a:rPr lang="en-US" sz="4000" dirty="0"/>
              <a:t>Rowan’s Kennings</a:t>
            </a:r>
          </a:p>
        </p:txBody>
      </p: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3B83E1B0-7C78-F42D-D64F-D93809948D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7535511"/>
              </p:ext>
            </p:extLst>
          </p:nvPr>
        </p:nvGraphicFramePr>
        <p:xfrm>
          <a:off x="4553734" y="2409830"/>
          <a:ext cx="6798539" cy="3705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 descr="A deer standing in the grass&#10;&#10;Description automatically generated">
            <a:extLst>
              <a:ext uri="{FF2B5EF4-FFF2-40B4-BE49-F238E27FC236}">
                <a16:creationId xmlns:a16="http://schemas.microsoft.com/office/drawing/2014/main" id="{499E8C02-37F2-993D-AA2A-A64BF9FD56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0380" y="684593"/>
            <a:ext cx="2756160" cy="543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447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1E1678-F80F-1410-EB0A-A8435F7F3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Create some kennings for Rowan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6A361FE-28CF-628B-17EB-E422D87742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7319761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4568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2646FA-D99D-CE6E-7BF9-5DE554EAF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3400"/>
              <a:t>Kennings? Compounds?</a:t>
            </a:r>
            <a:br>
              <a:rPr lang="en-US" sz="3400"/>
            </a:br>
            <a:r>
              <a:rPr lang="en-US" sz="3400"/>
              <a:t>What’s the difference?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C1BEBE-2A04-E6FA-73DE-A29F9CE9A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Kennings: metaphors</a:t>
            </a:r>
          </a:p>
          <a:p>
            <a:pPr marL="0" indent="0">
              <a:buNone/>
            </a:pPr>
            <a:r>
              <a:rPr lang="en-US" sz="2000" dirty="0"/>
              <a:t>Compounds: literal</a:t>
            </a:r>
          </a:p>
          <a:p>
            <a:pPr marL="0" indent="0">
              <a:buNone/>
            </a:pPr>
            <a:r>
              <a:rPr lang="en-US" sz="2000" dirty="0"/>
              <a:t>e.g. </a:t>
            </a:r>
          </a:p>
          <a:p>
            <a:pPr marL="0" indent="0">
              <a:buNone/>
            </a:pPr>
            <a:r>
              <a:rPr lang="en-US" sz="2000" b="1" dirty="0"/>
              <a:t>Compound </a:t>
            </a:r>
            <a:r>
              <a:rPr lang="en-US" sz="2000" dirty="0"/>
              <a:t>                 </a:t>
            </a:r>
            <a:r>
              <a:rPr lang="en-US" sz="2000" b="1" dirty="0"/>
              <a:t>Kenning</a:t>
            </a:r>
          </a:p>
          <a:p>
            <a:pPr marL="0" indent="0">
              <a:buNone/>
            </a:pPr>
            <a:r>
              <a:rPr lang="en-US" sz="2000" dirty="0"/>
              <a:t>Ice-cream                      Mouth-chill</a:t>
            </a:r>
          </a:p>
          <a:p>
            <a:pPr marL="0" indent="0">
              <a:buNone/>
            </a:pPr>
            <a:r>
              <a:rPr lang="en-US" sz="2000" dirty="0"/>
              <a:t>Takeoff                           Sky-soaring</a:t>
            </a:r>
          </a:p>
          <a:p>
            <a:pPr marL="0" indent="0">
              <a:buNone/>
            </a:pPr>
            <a:r>
              <a:rPr lang="en-US" sz="2000" dirty="0"/>
              <a:t>Bookshop                      Wisdom-hoard</a:t>
            </a:r>
          </a:p>
          <a:p>
            <a:pPr marL="0" indent="0">
              <a:buNone/>
            </a:pPr>
            <a:r>
              <a:rPr lang="en-US" sz="2000" dirty="0"/>
              <a:t>Blackbird                       Dawn-singer</a:t>
            </a:r>
          </a:p>
        </p:txBody>
      </p:sp>
      <p:pic>
        <p:nvPicPr>
          <p:cNvPr id="5" name="Picture 4" descr="Spilt ice cream">
            <a:extLst>
              <a:ext uri="{FF2B5EF4-FFF2-40B4-BE49-F238E27FC236}">
                <a16:creationId xmlns:a16="http://schemas.microsoft.com/office/drawing/2014/main" id="{522D29A4-0173-145F-2555-09C01601D6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55" r="18094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55984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504</Words>
  <Application>Microsoft Macintosh PowerPoint</Application>
  <PresentationFormat>Widescreen</PresentationFormat>
  <Paragraphs>86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Aptos</vt:lpstr>
      <vt:lpstr>Arial</vt:lpstr>
      <vt:lpstr>Calibri</vt:lpstr>
      <vt:lpstr>Calibri Light</vt:lpstr>
      <vt:lpstr>Office Theme</vt:lpstr>
      <vt:lpstr>Student Mission Book</vt:lpstr>
      <vt:lpstr>In this unit you will:</vt:lpstr>
      <vt:lpstr>Learn the Lingo!</vt:lpstr>
      <vt:lpstr>PowerPoint Presentation</vt:lpstr>
      <vt:lpstr>Some Ancient Kennings</vt:lpstr>
      <vt:lpstr>Author’s Note:</vt:lpstr>
      <vt:lpstr>Rowan’s Kennings</vt:lpstr>
      <vt:lpstr>Create some kennings for Rowan</vt:lpstr>
      <vt:lpstr>Kennings? Compounds? What’s the difference?</vt:lpstr>
      <vt:lpstr>Working with Compounds The most common way to create new words in English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Green</dc:creator>
  <cp:lastModifiedBy>sarah Green</cp:lastModifiedBy>
  <cp:revision>14</cp:revision>
  <dcterms:created xsi:type="dcterms:W3CDTF">2024-04-15T21:36:13Z</dcterms:created>
  <dcterms:modified xsi:type="dcterms:W3CDTF">2024-04-23T08:20:02Z</dcterms:modified>
</cp:coreProperties>
</file>