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88"/>
  </p:normalViewPr>
  <p:slideViewPr>
    <p:cSldViewPr snapToGrid="0">
      <p:cViewPr varScale="1">
        <p:scale>
          <a:sx n="96" d="100"/>
          <a:sy n="96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CDC8F-2EFE-4DF6-B3FB-E15AF333B410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3253D0-38A6-41FD-8FC9-FEBA401535B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Discuss the important topic of bullying,</a:t>
          </a:r>
        </a:p>
      </dgm:t>
    </dgm:pt>
    <dgm:pt modelId="{AB107926-5F8F-4DF7-BCEA-E6DDC170940C}" type="parTrans" cxnId="{B3E81087-D18F-4E6D-AAED-CB8F42C114E9}">
      <dgm:prSet/>
      <dgm:spPr/>
      <dgm:t>
        <a:bodyPr/>
        <a:lstStyle/>
        <a:p>
          <a:endParaRPr lang="en-US"/>
        </a:p>
      </dgm:t>
    </dgm:pt>
    <dgm:pt modelId="{577010D1-581E-4D3D-9A3C-703C3E7BF806}" type="sibTrans" cxnId="{B3E81087-D18F-4E6D-AAED-CB8F42C114E9}">
      <dgm:prSet/>
      <dgm:spPr/>
      <dgm:t>
        <a:bodyPr/>
        <a:lstStyle/>
        <a:p>
          <a:endParaRPr lang="en-US"/>
        </a:p>
      </dgm:t>
    </dgm:pt>
    <dgm:pt modelId="{C6087288-0152-4DDA-8B05-02C327163ED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Think about how to deal with this problem</a:t>
          </a:r>
        </a:p>
      </dgm:t>
    </dgm:pt>
    <dgm:pt modelId="{A4701710-67A6-411E-B214-FE56B4F80894}" type="parTrans" cxnId="{0ADFB557-2FC6-4445-A3B7-30262C65603D}">
      <dgm:prSet/>
      <dgm:spPr/>
      <dgm:t>
        <a:bodyPr/>
        <a:lstStyle/>
        <a:p>
          <a:endParaRPr lang="en-US"/>
        </a:p>
      </dgm:t>
    </dgm:pt>
    <dgm:pt modelId="{00537A40-16B9-474B-B147-5266E1ED3E34}" type="sibTrans" cxnId="{0ADFB557-2FC6-4445-A3B7-30262C65603D}">
      <dgm:prSet/>
      <dgm:spPr/>
      <dgm:t>
        <a:bodyPr/>
        <a:lstStyle/>
        <a:p>
          <a:endParaRPr lang="en-US"/>
        </a:p>
      </dgm:t>
    </dgm:pt>
    <dgm:pt modelId="{A1C9CA8F-3529-4D55-AB82-37629C3634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Produce a poster about this topic</a:t>
          </a:r>
        </a:p>
      </dgm:t>
    </dgm:pt>
    <dgm:pt modelId="{259E8B31-8BAC-4357-AABB-769A7C89D149}" type="parTrans" cxnId="{676D2D0D-D96E-4610-8850-62A8E5ECC16E}">
      <dgm:prSet/>
      <dgm:spPr/>
      <dgm:t>
        <a:bodyPr/>
        <a:lstStyle/>
        <a:p>
          <a:endParaRPr lang="en-US"/>
        </a:p>
      </dgm:t>
    </dgm:pt>
    <dgm:pt modelId="{B18FD502-A3FE-4359-A98C-339DF25E3B6B}" type="sibTrans" cxnId="{676D2D0D-D96E-4610-8850-62A8E5ECC16E}">
      <dgm:prSet/>
      <dgm:spPr/>
      <dgm:t>
        <a:bodyPr/>
        <a:lstStyle/>
        <a:p>
          <a:endParaRPr lang="en-US"/>
        </a:p>
      </dgm:t>
    </dgm:pt>
    <dgm:pt modelId="{1F479616-FEB4-44D8-A0B1-B5CFE593B87D}" type="pres">
      <dgm:prSet presAssocID="{0C6CDC8F-2EFE-4DF6-B3FB-E15AF333B410}" presName="root" presStyleCnt="0">
        <dgm:presLayoutVars>
          <dgm:dir/>
          <dgm:resizeHandles val="exact"/>
        </dgm:presLayoutVars>
      </dgm:prSet>
      <dgm:spPr/>
    </dgm:pt>
    <dgm:pt modelId="{51B0B793-F3A2-4EBD-B09D-28A75BE3B63C}" type="pres">
      <dgm:prSet presAssocID="{E93253D0-38A6-41FD-8FC9-FEBA401535B2}" presName="compNode" presStyleCnt="0"/>
      <dgm:spPr/>
    </dgm:pt>
    <dgm:pt modelId="{A736843A-EF73-4E04-9F0A-501E4BA931BB}" type="pres">
      <dgm:prSet presAssocID="{E93253D0-38A6-41FD-8FC9-FEBA401535B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5EDD4147-F540-4351-9CD1-8CF03D9DBEC1}" type="pres">
      <dgm:prSet presAssocID="{E93253D0-38A6-41FD-8FC9-FEBA401535B2}" presName="spaceRect" presStyleCnt="0"/>
      <dgm:spPr/>
    </dgm:pt>
    <dgm:pt modelId="{ECFCA532-DE71-4F01-8489-245AD16E0384}" type="pres">
      <dgm:prSet presAssocID="{E93253D0-38A6-41FD-8FC9-FEBA401535B2}" presName="textRect" presStyleLbl="revTx" presStyleIdx="0" presStyleCnt="3">
        <dgm:presLayoutVars>
          <dgm:chMax val="1"/>
          <dgm:chPref val="1"/>
        </dgm:presLayoutVars>
      </dgm:prSet>
      <dgm:spPr/>
    </dgm:pt>
    <dgm:pt modelId="{75AE4743-8491-4BD4-BD23-3259CC928983}" type="pres">
      <dgm:prSet presAssocID="{577010D1-581E-4D3D-9A3C-703C3E7BF806}" presName="sibTrans" presStyleCnt="0"/>
      <dgm:spPr/>
    </dgm:pt>
    <dgm:pt modelId="{22337E10-8D48-4FE5-8B7E-5A21C5CE7CEF}" type="pres">
      <dgm:prSet presAssocID="{C6087288-0152-4DDA-8B05-02C327163EDC}" presName="compNode" presStyleCnt="0"/>
      <dgm:spPr/>
    </dgm:pt>
    <dgm:pt modelId="{38BEA4A2-8E02-4D25-A5C8-17ECA577778D}" type="pres">
      <dgm:prSet presAssocID="{C6087288-0152-4DDA-8B05-02C327163ED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79C4825-C12C-4B60-A9BD-153982B60638}" type="pres">
      <dgm:prSet presAssocID="{C6087288-0152-4DDA-8B05-02C327163EDC}" presName="spaceRect" presStyleCnt="0"/>
      <dgm:spPr/>
    </dgm:pt>
    <dgm:pt modelId="{C14A2956-8129-45BC-92DB-6054648B0177}" type="pres">
      <dgm:prSet presAssocID="{C6087288-0152-4DDA-8B05-02C327163EDC}" presName="textRect" presStyleLbl="revTx" presStyleIdx="1" presStyleCnt="3">
        <dgm:presLayoutVars>
          <dgm:chMax val="1"/>
          <dgm:chPref val="1"/>
        </dgm:presLayoutVars>
      </dgm:prSet>
      <dgm:spPr/>
    </dgm:pt>
    <dgm:pt modelId="{CCC04D72-A6A4-4EA4-BDE8-9433D05F2B48}" type="pres">
      <dgm:prSet presAssocID="{00537A40-16B9-474B-B147-5266E1ED3E34}" presName="sibTrans" presStyleCnt="0"/>
      <dgm:spPr/>
    </dgm:pt>
    <dgm:pt modelId="{05E4C474-3809-4515-B26B-EEF2DD618135}" type="pres">
      <dgm:prSet presAssocID="{A1C9CA8F-3529-4D55-AB82-37629C363404}" presName="compNode" presStyleCnt="0"/>
      <dgm:spPr/>
    </dgm:pt>
    <dgm:pt modelId="{02145391-ACB6-4F2D-A1F0-11E4150230B2}" type="pres">
      <dgm:prSet presAssocID="{A1C9CA8F-3529-4D55-AB82-37629C36340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7DC1A6CA-2A29-4E95-8A19-0B39A70031B8}" type="pres">
      <dgm:prSet presAssocID="{A1C9CA8F-3529-4D55-AB82-37629C363404}" presName="spaceRect" presStyleCnt="0"/>
      <dgm:spPr/>
    </dgm:pt>
    <dgm:pt modelId="{FB08AF8E-AE0A-4E7A-BE87-CB950CBE6136}" type="pres">
      <dgm:prSet presAssocID="{A1C9CA8F-3529-4D55-AB82-37629C36340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43A1901-A15F-48F9-AD92-C2DECF9ADEE8}" type="presOf" srcId="{C6087288-0152-4DDA-8B05-02C327163EDC}" destId="{C14A2956-8129-45BC-92DB-6054648B0177}" srcOrd="0" destOrd="0" presId="urn:microsoft.com/office/officeart/2018/2/layout/IconLabelList"/>
    <dgm:cxn modelId="{676D2D0D-D96E-4610-8850-62A8E5ECC16E}" srcId="{0C6CDC8F-2EFE-4DF6-B3FB-E15AF333B410}" destId="{A1C9CA8F-3529-4D55-AB82-37629C363404}" srcOrd="2" destOrd="0" parTransId="{259E8B31-8BAC-4357-AABB-769A7C89D149}" sibTransId="{B18FD502-A3FE-4359-A98C-339DF25E3B6B}"/>
    <dgm:cxn modelId="{B43DB423-3EA2-4A19-8C99-AB26152715E9}" type="presOf" srcId="{E93253D0-38A6-41FD-8FC9-FEBA401535B2}" destId="{ECFCA532-DE71-4F01-8489-245AD16E0384}" srcOrd="0" destOrd="0" presId="urn:microsoft.com/office/officeart/2018/2/layout/IconLabelList"/>
    <dgm:cxn modelId="{0ADFB557-2FC6-4445-A3B7-30262C65603D}" srcId="{0C6CDC8F-2EFE-4DF6-B3FB-E15AF333B410}" destId="{C6087288-0152-4DDA-8B05-02C327163EDC}" srcOrd="1" destOrd="0" parTransId="{A4701710-67A6-411E-B214-FE56B4F80894}" sibTransId="{00537A40-16B9-474B-B147-5266E1ED3E34}"/>
    <dgm:cxn modelId="{A183C96D-BBCA-41A7-9600-09C3F3DCAF28}" type="presOf" srcId="{A1C9CA8F-3529-4D55-AB82-37629C363404}" destId="{FB08AF8E-AE0A-4E7A-BE87-CB950CBE6136}" srcOrd="0" destOrd="0" presId="urn:microsoft.com/office/officeart/2018/2/layout/IconLabelList"/>
    <dgm:cxn modelId="{AB47DA7A-312A-4332-ABFD-C09893814639}" type="presOf" srcId="{0C6CDC8F-2EFE-4DF6-B3FB-E15AF333B410}" destId="{1F479616-FEB4-44D8-A0B1-B5CFE593B87D}" srcOrd="0" destOrd="0" presId="urn:microsoft.com/office/officeart/2018/2/layout/IconLabelList"/>
    <dgm:cxn modelId="{B3E81087-D18F-4E6D-AAED-CB8F42C114E9}" srcId="{0C6CDC8F-2EFE-4DF6-B3FB-E15AF333B410}" destId="{E93253D0-38A6-41FD-8FC9-FEBA401535B2}" srcOrd="0" destOrd="0" parTransId="{AB107926-5F8F-4DF7-BCEA-E6DDC170940C}" sibTransId="{577010D1-581E-4D3D-9A3C-703C3E7BF806}"/>
    <dgm:cxn modelId="{635D1D8D-4B5D-415C-B4BE-6F3EA4D48AAB}" type="presParOf" srcId="{1F479616-FEB4-44D8-A0B1-B5CFE593B87D}" destId="{51B0B793-F3A2-4EBD-B09D-28A75BE3B63C}" srcOrd="0" destOrd="0" presId="urn:microsoft.com/office/officeart/2018/2/layout/IconLabelList"/>
    <dgm:cxn modelId="{9ED360F2-AFEC-4767-8CC3-A5108654955F}" type="presParOf" srcId="{51B0B793-F3A2-4EBD-B09D-28A75BE3B63C}" destId="{A736843A-EF73-4E04-9F0A-501E4BA931BB}" srcOrd="0" destOrd="0" presId="urn:microsoft.com/office/officeart/2018/2/layout/IconLabelList"/>
    <dgm:cxn modelId="{00C7E1C2-D92C-4837-B9BD-291016913C84}" type="presParOf" srcId="{51B0B793-F3A2-4EBD-B09D-28A75BE3B63C}" destId="{5EDD4147-F540-4351-9CD1-8CF03D9DBEC1}" srcOrd="1" destOrd="0" presId="urn:microsoft.com/office/officeart/2018/2/layout/IconLabelList"/>
    <dgm:cxn modelId="{FE36AF14-372E-4002-A533-E8C93403CA42}" type="presParOf" srcId="{51B0B793-F3A2-4EBD-B09D-28A75BE3B63C}" destId="{ECFCA532-DE71-4F01-8489-245AD16E0384}" srcOrd="2" destOrd="0" presId="urn:microsoft.com/office/officeart/2018/2/layout/IconLabelList"/>
    <dgm:cxn modelId="{6D145F4A-51F8-4179-A0EB-CE291D8E8BB1}" type="presParOf" srcId="{1F479616-FEB4-44D8-A0B1-B5CFE593B87D}" destId="{75AE4743-8491-4BD4-BD23-3259CC928983}" srcOrd="1" destOrd="0" presId="urn:microsoft.com/office/officeart/2018/2/layout/IconLabelList"/>
    <dgm:cxn modelId="{469EEC07-11E1-4E7E-813F-47D2D32DB7B4}" type="presParOf" srcId="{1F479616-FEB4-44D8-A0B1-B5CFE593B87D}" destId="{22337E10-8D48-4FE5-8B7E-5A21C5CE7CEF}" srcOrd="2" destOrd="0" presId="urn:microsoft.com/office/officeart/2018/2/layout/IconLabelList"/>
    <dgm:cxn modelId="{8F44AADD-7ABF-4EEA-A3FC-23D2DB6F2D90}" type="presParOf" srcId="{22337E10-8D48-4FE5-8B7E-5A21C5CE7CEF}" destId="{38BEA4A2-8E02-4D25-A5C8-17ECA577778D}" srcOrd="0" destOrd="0" presId="urn:microsoft.com/office/officeart/2018/2/layout/IconLabelList"/>
    <dgm:cxn modelId="{C7F3AC64-6679-4BB4-B09E-E879F8FAE56C}" type="presParOf" srcId="{22337E10-8D48-4FE5-8B7E-5A21C5CE7CEF}" destId="{979C4825-C12C-4B60-A9BD-153982B60638}" srcOrd="1" destOrd="0" presId="urn:microsoft.com/office/officeart/2018/2/layout/IconLabelList"/>
    <dgm:cxn modelId="{9AE3F9D5-B887-4B58-87DD-02F19F050BA7}" type="presParOf" srcId="{22337E10-8D48-4FE5-8B7E-5A21C5CE7CEF}" destId="{C14A2956-8129-45BC-92DB-6054648B0177}" srcOrd="2" destOrd="0" presId="urn:microsoft.com/office/officeart/2018/2/layout/IconLabelList"/>
    <dgm:cxn modelId="{89DAA23A-1814-4C27-826A-91D394768E06}" type="presParOf" srcId="{1F479616-FEB4-44D8-A0B1-B5CFE593B87D}" destId="{CCC04D72-A6A4-4EA4-BDE8-9433D05F2B48}" srcOrd="3" destOrd="0" presId="urn:microsoft.com/office/officeart/2018/2/layout/IconLabelList"/>
    <dgm:cxn modelId="{42AE44BB-9ED9-485F-A94B-313686B4A899}" type="presParOf" srcId="{1F479616-FEB4-44D8-A0B1-B5CFE593B87D}" destId="{05E4C474-3809-4515-B26B-EEF2DD618135}" srcOrd="4" destOrd="0" presId="urn:microsoft.com/office/officeart/2018/2/layout/IconLabelList"/>
    <dgm:cxn modelId="{8F7BD174-D20C-456C-A3D3-10BA2F8C0942}" type="presParOf" srcId="{05E4C474-3809-4515-B26B-EEF2DD618135}" destId="{02145391-ACB6-4F2D-A1F0-11E4150230B2}" srcOrd="0" destOrd="0" presId="urn:microsoft.com/office/officeart/2018/2/layout/IconLabelList"/>
    <dgm:cxn modelId="{C479AC0D-8043-44FD-A6B7-E8E29B367586}" type="presParOf" srcId="{05E4C474-3809-4515-B26B-EEF2DD618135}" destId="{7DC1A6CA-2A29-4E95-8A19-0B39A70031B8}" srcOrd="1" destOrd="0" presId="urn:microsoft.com/office/officeart/2018/2/layout/IconLabelList"/>
    <dgm:cxn modelId="{AC565B04-8ED2-424D-B6E8-F24FA35D1787}" type="presParOf" srcId="{05E4C474-3809-4515-B26B-EEF2DD618135}" destId="{FB08AF8E-AE0A-4E7A-BE87-CB950CBE613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1EE4E9-170D-45EC-B052-81C04CC37F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CCF67D-496D-40A6-B439-EEF1BE2E0B0F}">
      <dgm:prSet/>
      <dgm:spPr/>
      <dgm:t>
        <a:bodyPr/>
        <a:lstStyle/>
        <a:p>
          <a:r>
            <a:rPr lang="en-US" dirty="0"/>
            <a:t>Victoria... Broth...Oi... the Blunden boys all experience bullying in the story. </a:t>
          </a:r>
        </a:p>
      </dgm:t>
    </dgm:pt>
    <dgm:pt modelId="{06673ACF-ABB1-498F-A0ED-264B02B5BF8A}" type="parTrans" cxnId="{CA05B642-C758-46F3-9AFA-FE85F9A3BF6F}">
      <dgm:prSet/>
      <dgm:spPr/>
      <dgm:t>
        <a:bodyPr/>
        <a:lstStyle/>
        <a:p>
          <a:endParaRPr lang="en-US"/>
        </a:p>
      </dgm:t>
    </dgm:pt>
    <dgm:pt modelId="{7647C6B2-AED5-4E33-A2B0-FAF8DA71C412}" type="sibTrans" cxnId="{CA05B642-C758-46F3-9AFA-FE85F9A3BF6F}">
      <dgm:prSet/>
      <dgm:spPr/>
      <dgm:t>
        <a:bodyPr/>
        <a:lstStyle/>
        <a:p>
          <a:endParaRPr lang="en-US"/>
        </a:p>
      </dgm:t>
    </dgm:pt>
    <dgm:pt modelId="{2B8EA5B6-B4B0-4A3A-A4EC-85B190177D98}">
      <dgm:prSet/>
      <dgm:spPr/>
      <dgm:t>
        <a:bodyPr/>
        <a:lstStyle/>
        <a:p>
          <a:r>
            <a:rPr lang="en-US"/>
            <a:t>Fiction can help us explore important themes such as bullying. </a:t>
          </a:r>
        </a:p>
      </dgm:t>
    </dgm:pt>
    <dgm:pt modelId="{DD78FF0A-1BC0-431F-9E6D-F06F3EEE2CD6}" type="parTrans" cxnId="{5FB5EF85-BEDA-4457-A1C5-0A0B754084C6}">
      <dgm:prSet/>
      <dgm:spPr/>
      <dgm:t>
        <a:bodyPr/>
        <a:lstStyle/>
        <a:p>
          <a:endParaRPr lang="en-US"/>
        </a:p>
      </dgm:t>
    </dgm:pt>
    <dgm:pt modelId="{CC0DF8F6-C32D-4CCE-9C50-BE8341606FDB}" type="sibTrans" cxnId="{5FB5EF85-BEDA-4457-A1C5-0A0B754084C6}">
      <dgm:prSet/>
      <dgm:spPr/>
      <dgm:t>
        <a:bodyPr/>
        <a:lstStyle/>
        <a:p>
          <a:endParaRPr lang="en-US"/>
        </a:p>
      </dgm:t>
    </dgm:pt>
    <dgm:pt modelId="{CE149FDC-73C9-F940-B469-7C0CF71A4511}" type="pres">
      <dgm:prSet presAssocID="{561EE4E9-170D-45EC-B052-81C04CC37FB2}" presName="linear" presStyleCnt="0">
        <dgm:presLayoutVars>
          <dgm:animLvl val="lvl"/>
          <dgm:resizeHandles val="exact"/>
        </dgm:presLayoutVars>
      </dgm:prSet>
      <dgm:spPr/>
    </dgm:pt>
    <dgm:pt modelId="{E5CFE5CA-DF59-DB40-B5A3-7952F458FE9A}" type="pres">
      <dgm:prSet presAssocID="{8ECCF67D-496D-40A6-B439-EEF1BE2E0B0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F5236AA-1996-6B42-B308-08E46553F507}" type="pres">
      <dgm:prSet presAssocID="{7647C6B2-AED5-4E33-A2B0-FAF8DA71C412}" presName="spacer" presStyleCnt="0"/>
      <dgm:spPr/>
    </dgm:pt>
    <dgm:pt modelId="{F2B8D674-C73C-E440-8105-5957AB53AAAF}" type="pres">
      <dgm:prSet presAssocID="{2B8EA5B6-B4B0-4A3A-A4EC-85B190177D9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A05B642-C758-46F3-9AFA-FE85F9A3BF6F}" srcId="{561EE4E9-170D-45EC-B052-81C04CC37FB2}" destId="{8ECCF67D-496D-40A6-B439-EEF1BE2E0B0F}" srcOrd="0" destOrd="0" parTransId="{06673ACF-ABB1-498F-A0ED-264B02B5BF8A}" sibTransId="{7647C6B2-AED5-4E33-A2B0-FAF8DA71C412}"/>
    <dgm:cxn modelId="{31A06E79-8A6E-1D4F-8DAD-4E7AA371D0D4}" type="presOf" srcId="{561EE4E9-170D-45EC-B052-81C04CC37FB2}" destId="{CE149FDC-73C9-F940-B469-7C0CF71A4511}" srcOrd="0" destOrd="0" presId="urn:microsoft.com/office/officeart/2005/8/layout/vList2"/>
    <dgm:cxn modelId="{5D80247A-612D-7344-AD11-131428A43B4B}" type="presOf" srcId="{2B8EA5B6-B4B0-4A3A-A4EC-85B190177D98}" destId="{F2B8D674-C73C-E440-8105-5957AB53AAAF}" srcOrd="0" destOrd="0" presId="urn:microsoft.com/office/officeart/2005/8/layout/vList2"/>
    <dgm:cxn modelId="{5FB5EF85-BEDA-4457-A1C5-0A0B754084C6}" srcId="{561EE4E9-170D-45EC-B052-81C04CC37FB2}" destId="{2B8EA5B6-B4B0-4A3A-A4EC-85B190177D98}" srcOrd="1" destOrd="0" parTransId="{DD78FF0A-1BC0-431F-9E6D-F06F3EEE2CD6}" sibTransId="{CC0DF8F6-C32D-4CCE-9C50-BE8341606FDB}"/>
    <dgm:cxn modelId="{3BB5F0D2-C72B-174C-8069-8314A8BD5963}" type="presOf" srcId="{8ECCF67D-496D-40A6-B439-EEF1BE2E0B0F}" destId="{E5CFE5CA-DF59-DB40-B5A3-7952F458FE9A}" srcOrd="0" destOrd="0" presId="urn:microsoft.com/office/officeart/2005/8/layout/vList2"/>
    <dgm:cxn modelId="{7F74872A-ADE6-774C-B88E-AD183F467982}" type="presParOf" srcId="{CE149FDC-73C9-F940-B469-7C0CF71A4511}" destId="{E5CFE5CA-DF59-DB40-B5A3-7952F458FE9A}" srcOrd="0" destOrd="0" presId="urn:microsoft.com/office/officeart/2005/8/layout/vList2"/>
    <dgm:cxn modelId="{AB24A9AC-C433-7B4D-99A0-8C1FEF999C76}" type="presParOf" srcId="{CE149FDC-73C9-F940-B469-7C0CF71A4511}" destId="{6F5236AA-1996-6B42-B308-08E46553F507}" srcOrd="1" destOrd="0" presId="urn:microsoft.com/office/officeart/2005/8/layout/vList2"/>
    <dgm:cxn modelId="{A8350415-308D-4142-8564-C7376D8453EF}" type="presParOf" srcId="{CE149FDC-73C9-F940-B469-7C0CF71A4511}" destId="{F2B8D674-C73C-E440-8105-5957AB53AAA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6843A-EF73-4E04-9F0A-501E4BA931BB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CA532-DE71-4F01-8489-245AD16E0384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Discuss the important topic of bullying,</a:t>
          </a:r>
        </a:p>
      </dsp:txBody>
      <dsp:txXfrm>
        <a:off x="417971" y="2644140"/>
        <a:ext cx="2889450" cy="720000"/>
      </dsp:txXfrm>
    </dsp:sp>
    <dsp:sp modelId="{38BEA4A2-8E02-4D25-A5C8-17ECA577778D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A2956-8129-45BC-92DB-6054648B0177}">
      <dsp:nvSpPr>
        <dsp:cNvPr id="0" name=""/>
        <dsp:cNvSpPr/>
      </dsp:nvSpPr>
      <dsp:spPr>
        <a:xfrm>
          <a:off x="3813074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Think about how to deal with this problem</a:t>
          </a:r>
        </a:p>
      </dsp:txBody>
      <dsp:txXfrm>
        <a:off x="3813074" y="2644140"/>
        <a:ext cx="2889450" cy="720000"/>
      </dsp:txXfrm>
    </dsp:sp>
    <dsp:sp modelId="{02145391-ACB6-4F2D-A1F0-11E4150230B2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8AF8E-AE0A-4E7A-BE87-CB950CBE6136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Produce a poster about this topic</a:t>
          </a:r>
        </a:p>
      </dsp:txBody>
      <dsp:txXfrm>
        <a:off x="7208178" y="2644140"/>
        <a:ext cx="28894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FE5CA-DF59-DB40-B5A3-7952F458FE9A}">
      <dsp:nvSpPr>
        <dsp:cNvPr id="0" name=""/>
        <dsp:cNvSpPr/>
      </dsp:nvSpPr>
      <dsp:spPr>
        <a:xfrm>
          <a:off x="0" y="279549"/>
          <a:ext cx="10515600" cy="1829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Victoria... Broth...Oi... the Blunden boys all experience bullying in the story. </a:t>
          </a:r>
        </a:p>
      </dsp:txBody>
      <dsp:txXfrm>
        <a:off x="89327" y="368876"/>
        <a:ext cx="10336946" cy="1651226"/>
      </dsp:txXfrm>
    </dsp:sp>
    <dsp:sp modelId="{F2B8D674-C73C-E440-8105-5957AB53AAAF}">
      <dsp:nvSpPr>
        <dsp:cNvPr id="0" name=""/>
        <dsp:cNvSpPr/>
      </dsp:nvSpPr>
      <dsp:spPr>
        <a:xfrm>
          <a:off x="0" y="2241909"/>
          <a:ext cx="10515600" cy="1829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Fiction can help us explore important themes such as bullying. </a:t>
          </a:r>
        </a:p>
      </dsp:txBody>
      <dsp:txXfrm>
        <a:off x="89327" y="2331236"/>
        <a:ext cx="10336946" cy="1651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BF4A-56E9-B82F-238A-492AA6870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B98776-DDB2-5434-9448-E238A4EB9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987BC-4856-9DE1-28F5-8AE453FA4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D2D97-D015-F1EE-E6EC-EEFE4E87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F8AC4-70F1-3CD1-B9A2-A985DD391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2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200F0-FAA0-0A93-A701-DB7606591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3D4B10-A517-5E6E-3B84-B3187C586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1F90A-3BB7-71D3-BD54-CBA6A1428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80E1D-AABF-654F-A4E8-B42274E5F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11DC8-B8BB-4593-B76A-63F8E9686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3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FAE6CD-4691-D42B-94F8-6179F9B55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4A2E2-127B-4BFA-26C3-5F67DDF0C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0F6E0-EEB4-BB28-6243-760F52E2C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286A0-BF6E-2F4A-A9A0-E3F30B48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5A07A-5010-5C37-39B6-EBFAF228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1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DD2A-BE4F-8008-48D5-8747E0FB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C2748-E331-3F18-4E7F-F85648AD5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8BBAA-1525-A855-3FA2-3EAE0B5F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40480-9F9F-5243-CFC8-C1B306AE3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70669-F6ED-D35D-CBB8-2DA918FF5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8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93345-E31E-6870-C81A-032A3DEC3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B4328-0D35-5765-9F3A-C4DF2BBC7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AEC14-5379-B6D3-6F28-D68320338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0F4AB-9BE9-7CA6-138A-DAC3D9870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EA442-8309-C49C-19B4-55BBC27BE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5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4995-D839-98E5-A691-C6B166B4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E001-2B17-E644-1DB0-6E1460711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71E7F-77ED-094D-EF4F-D290C9058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C7B84-2996-71A6-9696-E4858F5FC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9A412-AE4C-8903-5122-5934BD6C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FB73B-5C3B-464D-9EF3-CFF747DB8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0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E7DA9-E0B5-1D5B-A8EB-7BCC5C9B3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54939-EA8A-950B-A8EB-F2CCBD9B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10506-7531-5159-328E-19AD982E4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F47B59-4A89-5CAE-9A1F-DB724B483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79DDC9-96EE-E6B5-A3E0-521F45A50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C0901F-5332-EECC-A113-D5F5747C3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4AB6A8-DFF8-98AC-E16E-B9872FD5F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0438A2-5BA3-50B3-B804-8BE981E95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7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0B994-6D51-5D8C-D6A1-AC2FA3DC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1A18E1-A0C3-0137-9D36-E954C1474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E2E58-864E-A6E8-08A1-4FDF3F952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139C6-DFAC-FB09-E9F3-D00E8D483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5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D0D06D-3970-CFDF-5CCB-62B5F1D0D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6E5E6B-3649-7731-41FF-6DD9E332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2A034-B6C6-DC32-FC68-7847C724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4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BDD78-6043-9747-4EC7-579EAEF5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1290B-3E88-D4B0-56B8-3ECB2C9FF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B7D06-476A-5985-319A-1964113F0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6783E-1A05-7BBF-A8C5-8F6D30969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1CCC1-896F-12D3-57AA-597769E1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B58D8-D689-6637-D432-0F9D06F6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9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7B75E-D9E7-CBCF-9897-88818AADD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220FE-6364-BDFB-E9FF-1AFB8CBFF3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8585C-0300-386E-850C-C660ECD70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D4E99-B451-2148-D8C7-F69C01A7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29564-668A-B6C6-9E6F-FD3CCAF01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38DDC-AED5-D30D-D51E-51EFDA054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8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BC8029-C964-07E4-B9A9-55864E9F5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7C617-8D45-5588-5719-FD0CD77F1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64833-5871-D69C-A200-33F3EEA4E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22F6A1-7198-2045-96E6-B1EF515DE495}" type="datetimeFigureOut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ED017-1FDF-EC02-AAC3-F8D2D90DA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71C77-4B5D-DA58-11B4-1EE3835C0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A063F0-72EF-644E-80D9-7AE7DDE0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5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DDA5E-0310-423A-B419-74C09CA84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88" y="1122363"/>
            <a:ext cx="6633275" cy="2387600"/>
          </a:xfrm>
        </p:spPr>
        <p:txBody>
          <a:bodyPr/>
          <a:lstStyle/>
          <a:p>
            <a:r>
              <a:rPr lang="en-US" dirty="0"/>
              <a:t>Student  Mission </a:t>
            </a:r>
            <a:r>
              <a:rPr lang="en-US"/>
              <a:t>Book 10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0D9D7-7600-4CE1-A586-8524AED6B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2922" y="3602038"/>
            <a:ext cx="5734373" cy="1655762"/>
          </a:xfrm>
        </p:spPr>
        <p:txBody>
          <a:bodyPr/>
          <a:lstStyle/>
          <a:p>
            <a:r>
              <a:rPr lang="en-US" dirty="0"/>
              <a:t>Sarah Green</a:t>
            </a:r>
          </a:p>
          <a:p>
            <a:r>
              <a:rPr lang="en-US" dirty="0"/>
              <a:t>Roger Haines</a:t>
            </a:r>
          </a:p>
        </p:txBody>
      </p:sp>
      <p:pic>
        <p:nvPicPr>
          <p:cNvPr id="4" name="Picture 3" descr="A blue cover with a silhouette of a child&#10;&#10;Description automatically generated">
            <a:extLst>
              <a:ext uri="{FF2B5EF4-FFF2-40B4-BE49-F238E27FC236}">
                <a16:creationId xmlns:a16="http://schemas.microsoft.com/office/drawing/2014/main" id="{61B34FC7-43B6-8458-6381-F0FA10DFE0F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76" r="-1" b="5540"/>
          <a:stretch/>
        </p:blipFill>
        <p:spPr>
          <a:xfrm>
            <a:off x="6229215" y="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2105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7270D-DE30-1613-0F27-205BF3FCE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unit you will: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146F2A-11C9-6C42-3EB4-F6EBD9FACD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964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6C17F-7BB7-4DC6-08E8-A49F31066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Bullying is a theme in Princess Victoria’s War.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BC71C9-6A52-5AAE-8286-38F769DD3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2747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51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D86F2F-DB59-A98A-28F4-BE081340C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n-US" dirty="0"/>
              <a:t>What is bullying?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77E6B14-4DA1-069A-35B4-10894BE1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9530"/>
            <a:ext cx="5387967" cy="44674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With a partner, discuss the following: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What is bullying?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Is it bullying to 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-Call people names, either personally or online.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-Say nasty things about them online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-Ignore them or not speak to them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-Encourage other people to ignore them or not speak to them, trying to exclude someone from the group, either personally or online.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-Shove someone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-Hit someone 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 Other [What else would you include?]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3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GB" sz="1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300" dirty="0"/>
          </a:p>
        </p:txBody>
      </p:sp>
      <p:pic>
        <p:nvPicPr>
          <p:cNvPr id="4" name="Picture 3" descr="Close up image of hands applauding">
            <a:extLst>
              <a:ext uri="{FF2B5EF4-FFF2-40B4-BE49-F238E27FC236}">
                <a16:creationId xmlns:a16="http://schemas.microsoft.com/office/drawing/2014/main" id="{48AB3AD2-37B0-157D-5DA9-98746F155E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24" r="18038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666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ose up image of hands applauding">
            <a:extLst>
              <a:ext uri="{FF2B5EF4-FFF2-40B4-BE49-F238E27FC236}">
                <a16:creationId xmlns:a16="http://schemas.microsoft.com/office/drawing/2014/main" id="{DA89B9C7-737A-4781-1B66-65C5FEAB3A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84" r="-1" b="-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C21D-B6F6-3C78-F45D-A9D42D15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What advice would you give?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B03B7-A257-2DFF-5577-E9E542532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7769"/>
            <a:ext cx="3822189" cy="4069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How to deal with bullying: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-What advice would you give someone who is being bullied?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-What advice would you give your teachers on how to deal with bullying?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GB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762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D70D56-5EEF-1504-EE0C-82407E7D6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dirty="0"/>
              <a:t>Design a poster to help.</a:t>
            </a:r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E12E6426-62AA-85AF-78CC-CCF25F7CD1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108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1DFF9-FB8E-8BDD-DA14-B640632A4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3722" y="1934817"/>
            <a:ext cx="5430076" cy="45580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You might focus on:</a:t>
            </a: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 what bullying is</a:t>
            </a: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 or you might focus on advice about what to do if you’re being bullied.. </a:t>
            </a: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-Perhaps you want to start a kindness campaign. </a:t>
            </a: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Something like ‘Let’s Beat the Bullies,’ but use your own ideas!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b="1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Tips on poster design: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-Make your message clear and simple.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-Don’t use too many words.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-Make the lettering big.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-Use bright colours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-Use an image if you can.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87365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293</Words>
  <Application>Microsoft Macintosh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Baskerville Old Face</vt:lpstr>
      <vt:lpstr>Office Theme</vt:lpstr>
      <vt:lpstr>Student  Mission Book 10</vt:lpstr>
      <vt:lpstr>In this unit you will:</vt:lpstr>
      <vt:lpstr>Bullying is a theme in Princess Victoria’s War.</vt:lpstr>
      <vt:lpstr>What is bullying?</vt:lpstr>
      <vt:lpstr>What advice would you give?</vt:lpstr>
      <vt:lpstr>Design a poster to help.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 Mission Book 10</dc:title>
  <dc:creator>Jim Green</dc:creator>
  <cp:lastModifiedBy>Jim Green</cp:lastModifiedBy>
  <cp:revision>1</cp:revision>
  <dcterms:created xsi:type="dcterms:W3CDTF">2024-05-10T08:13:20Z</dcterms:created>
  <dcterms:modified xsi:type="dcterms:W3CDTF">2024-05-10T08:21:35Z</dcterms:modified>
</cp:coreProperties>
</file>