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74" r:id="rId4"/>
    <p:sldId id="264" r:id="rId5"/>
    <p:sldId id="275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70"/>
  </p:normalViewPr>
  <p:slideViewPr>
    <p:cSldViewPr snapToGrid="0">
      <p:cViewPr varScale="1">
        <p:scale>
          <a:sx n="96" d="100"/>
          <a:sy n="96" d="100"/>
        </p:scale>
        <p:origin x="8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92C6A-43B4-4971-9E20-CF88DC1426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6443A-CBFE-489E-9F81-E44DE1D46A75}">
      <dgm:prSet/>
      <dgm:spPr/>
      <dgm:t>
        <a:bodyPr/>
        <a:lstStyle/>
        <a:p>
          <a:r>
            <a:rPr lang="en-US" dirty="0"/>
            <a:t>Don’t make your hero too perfect.</a:t>
          </a:r>
        </a:p>
      </dgm:t>
    </dgm:pt>
    <dgm:pt modelId="{2D10E9AC-1ED3-45E6-9CB0-9B35529F0365}" type="parTrans" cxnId="{9F257FD4-5D36-4336-BFA4-7E728E53EC8F}">
      <dgm:prSet/>
      <dgm:spPr/>
      <dgm:t>
        <a:bodyPr/>
        <a:lstStyle/>
        <a:p>
          <a:endParaRPr lang="en-US"/>
        </a:p>
      </dgm:t>
    </dgm:pt>
    <dgm:pt modelId="{7897E4D3-6A56-4735-9BAD-CF876D27B95B}" type="sibTrans" cxnId="{9F257FD4-5D36-4336-BFA4-7E728E53EC8F}">
      <dgm:prSet/>
      <dgm:spPr/>
      <dgm:t>
        <a:bodyPr/>
        <a:lstStyle/>
        <a:p>
          <a:endParaRPr lang="en-US"/>
        </a:p>
      </dgm:t>
    </dgm:pt>
    <dgm:pt modelId="{BC052720-C0C4-4E37-B23C-9E3F5BCA30BA}">
      <dgm:prSet/>
      <dgm:spPr/>
      <dgm:t>
        <a:bodyPr/>
        <a:lstStyle/>
        <a:p>
          <a:r>
            <a:rPr lang="en-US"/>
            <a:t>Give them a flaw or personal issue. E.g they might lack confidence</a:t>
          </a:r>
        </a:p>
      </dgm:t>
    </dgm:pt>
    <dgm:pt modelId="{53DB8F06-E64E-4E80-844F-8C2D3859727C}" type="parTrans" cxnId="{2055F81D-F4A0-49FD-9ADE-81B83F8FEBBA}">
      <dgm:prSet/>
      <dgm:spPr/>
      <dgm:t>
        <a:bodyPr/>
        <a:lstStyle/>
        <a:p>
          <a:endParaRPr lang="en-US"/>
        </a:p>
      </dgm:t>
    </dgm:pt>
    <dgm:pt modelId="{AE00C428-735E-4889-95B8-934C52CB0A44}" type="sibTrans" cxnId="{2055F81D-F4A0-49FD-9ADE-81B83F8FEBBA}">
      <dgm:prSet/>
      <dgm:spPr/>
      <dgm:t>
        <a:bodyPr/>
        <a:lstStyle/>
        <a:p>
          <a:endParaRPr lang="en-US"/>
        </a:p>
      </dgm:t>
    </dgm:pt>
    <dgm:pt modelId="{B9C7A4A6-4838-41F5-9A67-03D88092B198}">
      <dgm:prSet/>
      <dgm:spPr/>
      <dgm:t>
        <a:bodyPr/>
        <a:lstStyle/>
        <a:p>
          <a:r>
            <a:rPr lang="en-US"/>
            <a:t>As they meet the challenges caused by the antagonist [villain] they will need to change</a:t>
          </a:r>
        </a:p>
      </dgm:t>
    </dgm:pt>
    <dgm:pt modelId="{78A73A8C-A3ED-4F16-96C2-C9F515BEA6C0}" type="parTrans" cxnId="{3C93757A-C659-4721-91DB-440A764B4172}">
      <dgm:prSet/>
      <dgm:spPr/>
      <dgm:t>
        <a:bodyPr/>
        <a:lstStyle/>
        <a:p>
          <a:endParaRPr lang="en-US"/>
        </a:p>
      </dgm:t>
    </dgm:pt>
    <dgm:pt modelId="{E71F9E56-C543-426E-9D33-8DDCE75FD359}" type="sibTrans" cxnId="{3C93757A-C659-4721-91DB-440A764B4172}">
      <dgm:prSet/>
      <dgm:spPr/>
      <dgm:t>
        <a:bodyPr/>
        <a:lstStyle/>
        <a:p>
          <a:endParaRPr lang="en-US"/>
        </a:p>
      </dgm:t>
    </dgm:pt>
    <dgm:pt modelId="{2BBB130C-CDFC-4F27-ABE6-FA489EB403A9}">
      <dgm:prSet/>
      <dgm:spPr/>
      <dgm:t>
        <a:bodyPr/>
        <a:lstStyle/>
        <a:p>
          <a:r>
            <a:rPr lang="en-US"/>
            <a:t>We call this the CHARACTER ARC</a:t>
          </a:r>
        </a:p>
      </dgm:t>
    </dgm:pt>
    <dgm:pt modelId="{D0773088-67FE-4442-8C96-92B16C181D42}" type="parTrans" cxnId="{7546B827-D935-47BD-996E-3CB4CBB4FF52}">
      <dgm:prSet/>
      <dgm:spPr/>
      <dgm:t>
        <a:bodyPr/>
        <a:lstStyle/>
        <a:p>
          <a:endParaRPr lang="en-US"/>
        </a:p>
      </dgm:t>
    </dgm:pt>
    <dgm:pt modelId="{424FC60C-B6BE-4C96-931C-6AD13EFC33C9}" type="sibTrans" cxnId="{7546B827-D935-47BD-996E-3CB4CBB4FF52}">
      <dgm:prSet/>
      <dgm:spPr/>
      <dgm:t>
        <a:bodyPr/>
        <a:lstStyle/>
        <a:p>
          <a:endParaRPr lang="en-US"/>
        </a:p>
      </dgm:t>
    </dgm:pt>
    <dgm:pt modelId="{90AC0D22-ED35-4AC4-BC6C-2CA5239BCE7E}">
      <dgm:prSet/>
      <dgm:spPr/>
      <dgm:t>
        <a:bodyPr/>
        <a:lstStyle/>
        <a:p>
          <a:r>
            <a:rPr lang="en-US" dirty="0"/>
            <a:t>Plan your story to develop the way the character changes.</a:t>
          </a:r>
        </a:p>
      </dgm:t>
    </dgm:pt>
    <dgm:pt modelId="{4648FD4F-337A-45C9-BB91-C9A287B10780}" type="parTrans" cxnId="{B3EFD194-6524-4F44-B457-3CD453020016}">
      <dgm:prSet/>
      <dgm:spPr/>
      <dgm:t>
        <a:bodyPr/>
        <a:lstStyle/>
        <a:p>
          <a:endParaRPr lang="en-US"/>
        </a:p>
      </dgm:t>
    </dgm:pt>
    <dgm:pt modelId="{B0C73D32-F861-4ED4-9980-788A6BF5FB00}" type="sibTrans" cxnId="{B3EFD194-6524-4F44-B457-3CD453020016}">
      <dgm:prSet/>
      <dgm:spPr/>
      <dgm:t>
        <a:bodyPr/>
        <a:lstStyle/>
        <a:p>
          <a:endParaRPr lang="en-US"/>
        </a:p>
      </dgm:t>
    </dgm:pt>
    <dgm:pt modelId="{2AA8AD73-EB2A-47DA-AC6F-F9853459620D}">
      <dgm:prSet/>
      <dgm:spPr/>
      <dgm:t>
        <a:bodyPr/>
        <a:lstStyle/>
        <a:p>
          <a:r>
            <a:rPr lang="en-US"/>
            <a:t>PS. Villains can’t and don’t change. That’s why they’re the villain!</a:t>
          </a:r>
        </a:p>
      </dgm:t>
    </dgm:pt>
    <dgm:pt modelId="{6D582AEA-05F3-4261-8E7A-1FCBD1346970}" type="parTrans" cxnId="{9964A1A4-957B-4C0E-A90E-D0FC9FB00017}">
      <dgm:prSet/>
      <dgm:spPr/>
      <dgm:t>
        <a:bodyPr/>
        <a:lstStyle/>
        <a:p>
          <a:endParaRPr lang="en-US"/>
        </a:p>
      </dgm:t>
    </dgm:pt>
    <dgm:pt modelId="{70798858-159E-4944-8D87-DBD56947B2AD}" type="sibTrans" cxnId="{9964A1A4-957B-4C0E-A90E-D0FC9FB00017}">
      <dgm:prSet/>
      <dgm:spPr/>
      <dgm:t>
        <a:bodyPr/>
        <a:lstStyle/>
        <a:p>
          <a:endParaRPr lang="en-US"/>
        </a:p>
      </dgm:t>
    </dgm:pt>
    <dgm:pt modelId="{03DAD483-8A25-D642-A985-ACF1F1E5060A}" type="pres">
      <dgm:prSet presAssocID="{C5392C6A-43B4-4971-9E20-CF88DC142628}" presName="linear" presStyleCnt="0">
        <dgm:presLayoutVars>
          <dgm:animLvl val="lvl"/>
          <dgm:resizeHandles val="exact"/>
        </dgm:presLayoutVars>
      </dgm:prSet>
      <dgm:spPr/>
    </dgm:pt>
    <dgm:pt modelId="{9DD21A6B-EC4B-FC44-8CAE-333CB17F4ED4}" type="pres">
      <dgm:prSet presAssocID="{A596443A-CBFE-489E-9F81-E44DE1D46A7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054B4C2-CE0B-0847-B545-D139C217CA0C}" type="pres">
      <dgm:prSet presAssocID="{7897E4D3-6A56-4735-9BAD-CF876D27B95B}" presName="spacer" presStyleCnt="0"/>
      <dgm:spPr/>
    </dgm:pt>
    <dgm:pt modelId="{EA423B30-187F-6B47-8BDB-69D17F67FCA5}" type="pres">
      <dgm:prSet presAssocID="{BC052720-C0C4-4E37-B23C-9E3F5BCA30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6281519-E977-7B44-9DE9-F32C3DC2BCAC}" type="pres">
      <dgm:prSet presAssocID="{AE00C428-735E-4889-95B8-934C52CB0A44}" presName="spacer" presStyleCnt="0"/>
      <dgm:spPr/>
    </dgm:pt>
    <dgm:pt modelId="{1B24A768-D411-B74E-BD87-C081FD02B3BE}" type="pres">
      <dgm:prSet presAssocID="{B9C7A4A6-4838-41F5-9A67-03D88092B19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E00EFF6-D50C-8845-B69F-8D9905A8B2ED}" type="pres">
      <dgm:prSet presAssocID="{E71F9E56-C543-426E-9D33-8DDCE75FD359}" presName="spacer" presStyleCnt="0"/>
      <dgm:spPr/>
    </dgm:pt>
    <dgm:pt modelId="{59278AAE-F417-3D47-9BF8-63E82C5D08A4}" type="pres">
      <dgm:prSet presAssocID="{2BBB130C-CDFC-4F27-ABE6-FA489EB403A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1F14BA2-2610-A44F-A5A9-CC1A95A7B901}" type="pres">
      <dgm:prSet presAssocID="{424FC60C-B6BE-4C96-931C-6AD13EFC33C9}" presName="spacer" presStyleCnt="0"/>
      <dgm:spPr/>
    </dgm:pt>
    <dgm:pt modelId="{C8816AD9-DDFE-624B-BFF1-8EEF08E64721}" type="pres">
      <dgm:prSet presAssocID="{90AC0D22-ED35-4AC4-BC6C-2CA5239BCE7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2FEBA4D-A5F8-7846-8F6F-6684B47011E0}" type="pres">
      <dgm:prSet presAssocID="{B0C73D32-F861-4ED4-9980-788A6BF5FB00}" presName="spacer" presStyleCnt="0"/>
      <dgm:spPr/>
    </dgm:pt>
    <dgm:pt modelId="{D7496BF2-AC1E-B74E-8B6E-C5EF315B7893}" type="pres">
      <dgm:prSet presAssocID="{2AA8AD73-EB2A-47DA-AC6F-F9853459620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0D22307-0C2F-B64E-BBDF-CD18EFB296E2}" type="presOf" srcId="{C5392C6A-43B4-4971-9E20-CF88DC142628}" destId="{03DAD483-8A25-D642-A985-ACF1F1E5060A}" srcOrd="0" destOrd="0" presId="urn:microsoft.com/office/officeart/2005/8/layout/vList2"/>
    <dgm:cxn modelId="{B5C87A08-84ED-9743-9286-D58569E4CB3C}" type="presOf" srcId="{A596443A-CBFE-489E-9F81-E44DE1D46A75}" destId="{9DD21A6B-EC4B-FC44-8CAE-333CB17F4ED4}" srcOrd="0" destOrd="0" presId="urn:microsoft.com/office/officeart/2005/8/layout/vList2"/>
    <dgm:cxn modelId="{2055F81D-F4A0-49FD-9ADE-81B83F8FEBBA}" srcId="{C5392C6A-43B4-4971-9E20-CF88DC142628}" destId="{BC052720-C0C4-4E37-B23C-9E3F5BCA30BA}" srcOrd="1" destOrd="0" parTransId="{53DB8F06-E64E-4E80-844F-8C2D3859727C}" sibTransId="{AE00C428-735E-4889-95B8-934C52CB0A44}"/>
    <dgm:cxn modelId="{7546B827-D935-47BD-996E-3CB4CBB4FF52}" srcId="{C5392C6A-43B4-4971-9E20-CF88DC142628}" destId="{2BBB130C-CDFC-4F27-ABE6-FA489EB403A9}" srcOrd="3" destOrd="0" parTransId="{D0773088-67FE-4442-8C96-92B16C181D42}" sibTransId="{424FC60C-B6BE-4C96-931C-6AD13EFC33C9}"/>
    <dgm:cxn modelId="{671DCE37-2694-1344-9610-6EF0713B2846}" type="presOf" srcId="{2BBB130C-CDFC-4F27-ABE6-FA489EB403A9}" destId="{59278AAE-F417-3D47-9BF8-63E82C5D08A4}" srcOrd="0" destOrd="0" presId="urn:microsoft.com/office/officeart/2005/8/layout/vList2"/>
    <dgm:cxn modelId="{F6F0AD60-58DB-5749-B848-853D5D720500}" type="presOf" srcId="{BC052720-C0C4-4E37-B23C-9E3F5BCA30BA}" destId="{EA423B30-187F-6B47-8BDB-69D17F67FCA5}" srcOrd="0" destOrd="0" presId="urn:microsoft.com/office/officeart/2005/8/layout/vList2"/>
    <dgm:cxn modelId="{670EF064-C1A4-2F44-85A9-823AD14095ED}" type="presOf" srcId="{2AA8AD73-EB2A-47DA-AC6F-F9853459620D}" destId="{D7496BF2-AC1E-B74E-8B6E-C5EF315B7893}" srcOrd="0" destOrd="0" presId="urn:microsoft.com/office/officeart/2005/8/layout/vList2"/>
    <dgm:cxn modelId="{3C93757A-C659-4721-91DB-440A764B4172}" srcId="{C5392C6A-43B4-4971-9E20-CF88DC142628}" destId="{B9C7A4A6-4838-41F5-9A67-03D88092B198}" srcOrd="2" destOrd="0" parTransId="{78A73A8C-A3ED-4F16-96C2-C9F515BEA6C0}" sibTransId="{E71F9E56-C543-426E-9D33-8DDCE75FD359}"/>
    <dgm:cxn modelId="{F0934987-B24A-9F48-A253-893B41F81A3E}" type="presOf" srcId="{90AC0D22-ED35-4AC4-BC6C-2CA5239BCE7E}" destId="{C8816AD9-DDFE-624B-BFF1-8EEF08E64721}" srcOrd="0" destOrd="0" presId="urn:microsoft.com/office/officeart/2005/8/layout/vList2"/>
    <dgm:cxn modelId="{B3EFD194-6524-4F44-B457-3CD453020016}" srcId="{C5392C6A-43B4-4971-9E20-CF88DC142628}" destId="{90AC0D22-ED35-4AC4-BC6C-2CA5239BCE7E}" srcOrd="4" destOrd="0" parTransId="{4648FD4F-337A-45C9-BB91-C9A287B10780}" sibTransId="{B0C73D32-F861-4ED4-9980-788A6BF5FB00}"/>
    <dgm:cxn modelId="{079F3198-AF2B-1B4F-AFA2-225B09DF4C46}" type="presOf" srcId="{B9C7A4A6-4838-41F5-9A67-03D88092B198}" destId="{1B24A768-D411-B74E-BD87-C081FD02B3BE}" srcOrd="0" destOrd="0" presId="urn:microsoft.com/office/officeart/2005/8/layout/vList2"/>
    <dgm:cxn modelId="{9964A1A4-957B-4C0E-A90E-D0FC9FB00017}" srcId="{C5392C6A-43B4-4971-9E20-CF88DC142628}" destId="{2AA8AD73-EB2A-47DA-AC6F-F9853459620D}" srcOrd="5" destOrd="0" parTransId="{6D582AEA-05F3-4261-8E7A-1FCBD1346970}" sibTransId="{70798858-159E-4944-8D87-DBD56947B2AD}"/>
    <dgm:cxn modelId="{9F257FD4-5D36-4336-BFA4-7E728E53EC8F}" srcId="{C5392C6A-43B4-4971-9E20-CF88DC142628}" destId="{A596443A-CBFE-489E-9F81-E44DE1D46A75}" srcOrd="0" destOrd="0" parTransId="{2D10E9AC-1ED3-45E6-9CB0-9B35529F0365}" sibTransId="{7897E4D3-6A56-4735-9BAD-CF876D27B95B}"/>
    <dgm:cxn modelId="{A724FF22-E7E9-F644-8DF9-3F5465395907}" type="presParOf" srcId="{03DAD483-8A25-D642-A985-ACF1F1E5060A}" destId="{9DD21A6B-EC4B-FC44-8CAE-333CB17F4ED4}" srcOrd="0" destOrd="0" presId="urn:microsoft.com/office/officeart/2005/8/layout/vList2"/>
    <dgm:cxn modelId="{538C3BF7-71D8-604D-A836-C1C0DE022B51}" type="presParOf" srcId="{03DAD483-8A25-D642-A985-ACF1F1E5060A}" destId="{1054B4C2-CE0B-0847-B545-D139C217CA0C}" srcOrd="1" destOrd="0" presId="urn:microsoft.com/office/officeart/2005/8/layout/vList2"/>
    <dgm:cxn modelId="{6721DAE4-F72D-694F-B193-1B73844A1426}" type="presParOf" srcId="{03DAD483-8A25-D642-A985-ACF1F1E5060A}" destId="{EA423B30-187F-6B47-8BDB-69D17F67FCA5}" srcOrd="2" destOrd="0" presId="urn:microsoft.com/office/officeart/2005/8/layout/vList2"/>
    <dgm:cxn modelId="{9EBA3E6B-57C1-0548-9F77-125082D61572}" type="presParOf" srcId="{03DAD483-8A25-D642-A985-ACF1F1E5060A}" destId="{F6281519-E977-7B44-9DE9-F32C3DC2BCAC}" srcOrd="3" destOrd="0" presId="urn:microsoft.com/office/officeart/2005/8/layout/vList2"/>
    <dgm:cxn modelId="{E5F2B7BE-577E-5B40-BDC0-B19249FAEAAA}" type="presParOf" srcId="{03DAD483-8A25-D642-A985-ACF1F1E5060A}" destId="{1B24A768-D411-B74E-BD87-C081FD02B3BE}" srcOrd="4" destOrd="0" presId="urn:microsoft.com/office/officeart/2005/8/layout/vList2"/>
    <dgm:cxn modelId="{B9BE0445-C9D4-3F4C-826C-FBF7E7E48630}" type="presParOf" srcId="{03DAD483-8A25-D642-A985-ACF1F1E5060A}" destId="{7E00EFF6-D50C-8845-B69F-8D9905A8B2ED}" srcOrd="5" destOrd="0" presId="urn:microsoft.com/office/officeart/2005/8/layout/vList2"/>
    <dgm:cxn modelId="{8D4417E1-2ED9-A54E-A077-7117196E8614}" type="presParOf" srcId="{03DAD483-8A25-D642-A985-ACF1F1E5060A}" destId="{59278AAE-F417-3D47-9BF8-63E82C5D08A4}" srcOrd="6" destOrd="0" presId="urn:microsoft.com/office/officeart/2005/8/layout/vList2"/>
    <dgm:cxn modelId="{D7A39A06-2D80-B44E-BDEE-03CB5875779B}" type="presParOf" srcId="{03DAD483-8A25-D642-A985-ACF1F1E5060A}" destId="{21F14BA2-2610-A44F-A5A9-CC1A95A7B901}" srcOrd="7" destOrd="0" presId="urn:microsoft.com/office/officeart/2005/8/layout/vList2"/>
    <dgm:cxn modelId="{647100B8-BDA7-444F-AF11-6F0CF43CF01C}" type="presParOf" srcId="{03DAD483-8A25-D642-A985-ACF1F1E5060A}" destId="{C8816AD9-DDFE-624B-BFF1-8EEF08E64721}" srcOrd="8" destOrd="0" presId="urn:microsoft.com/office/officeart/2005/8/layout/vList2"/>
    <dgm:cxn modelId="{06F6C9C0-BD8E-BB45-8C7F-E4CE3BE006D7}" type="presParOf" srcId="{03DAD483-8A25-D642-A985-ACF1F1E5060A}" destId="{22FEBA4D-A5F8-7846-8F6F-6684B47011E0}" srcOrd="9" destOrd="0" presId="urn:microsoft.com/office/officeart/2005/8/layout/vList2"/>
    <dgm:cxn modelId="{5F43F40B-0084-1845-B548-9AFC8EA9A893}" type="presParOf" srcId="{03DAD483-8A25-D642-A985-ACF1F1E5060A}" destId="{D7496BF2-AC1E-B74E-8B6E-C5EF315B789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21A6B-EC4B-FC44-8CAE-333CB17F4ED4}">
      <dsp:nvSpPr>
        <dsp:cNvPr id="0" name=""/>
        <dsp:cNvSpPr/>
      </dsp:nvSpPr>
      <dsp:spPr>
        <a:xfrm>
          <a:off x="0" y="634515"/>
          <a:ext cx="105156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Don’t make your hero too perfect.</a:t>
          </a:r>
        </a:p>
      </dsp:txBody>
      <dsp:txXfrm>
        <a:off x="25188" y="659703"/>
        <a:ext cx="10465224" cy="465594"/>
      </dsp:txXfrm>
    </dsp:sp>
    <dsp:sp modelId="{EA423B30-187F-6B47-8BDB-69D17F67FCA5}">
      <dsp:nvSpPr>
        <dsp:cNvPr id="0" name=""/>
        <dsp:cNvSpPr/>
      </dsp:nvSpPr>
      <dsp:spPr>
        <a:xfrm>
          <a:off x="0" y="1210965"/>
          <a:ext cx="105156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Give them a flaw or personal issue. E.g they might lack confidence</a:t>
          </a:r>
        </a:p>
      </dsp:txBody>
      <dsp:txXfrm>
        <a:off x="25188" y="1236153"/>
        <a:ext cx="10465224" cy="465594"/>
      </dsp:txXfrm>
    </dsp:sp>
    <dsp:sp modelId="{1B24A768-D411-B74E-BD87-C081FD02B3BE}">
      <dsp:nvSpPr>
        <dsp:cNvPr id="0" name=""/>
        <dsp:cNvSpPr/>
      </dsp:nvSpPr>
      <dsp:spPr>
        <a:xfrm>
          <a:off x="0" y="1787415"/>
          <a:ext cx="105156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 they meet the challenges caused by the antagonist [villain] they will need to change</a:t>
          </a:r>
        </a:p>
      </dsp:txBody>
      <dsp:txXfrm>
        <a:off x="25188" y="1812603"/>
        <a:ext cx="10465224" cy="465594"/>
      </dsp:txXfrm>
    </dsp:sp>
    <dsp:sp modelId="{59278AAE-F417-3D47-9BF8-63E82C5D08A4}">
      <dsp:nvSpPr>
        <dsp:cNvPr id="0" name=""/>
        <dsp:cNvSpPr/>
      </dsp:nvSpPr>
      <dsp:spPr>
        <a:xfrm>
          <a:off x="0" y="2363864"/>
          <a:ext cx="105156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call this the CHARACTER ARC</a:t>
          </a:r>
        </a:p>
      </dsp:txBody>
      <dsp:txXfrm>
        <a:off x="25188" y="2389052"/>
        <a:ext cx="10465224" cy="465594"/>
      </dsp:txXfrm>
    </dsp:sp>
    <dsp:sp modelId="{C8816AD9-DDFE-624B-BFF1-8EEF08E64721}">
      <dsp:nvSpPr>
        <dsp:cNvPr id="0" name=""/>
        <dsp:cNvSpPr/>
      </dsp:nvSpPr>
      <dsp:spPr>
        <a:xfrm>
          <a:off x="0" y="2940315"/>
          <a:ext cx="105156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Plan your story to develop the way the character changes.</a:t>
          </a:r>
        </a:p>
      </dsp:txBody>
      <dsp:txXfrm>
        <a:off x="25188" y="2965503"/>
        <a:ext cx="10465224" cy="465594"/>
      </dsp:txXfrm>
    </dsp:sp>
    <dsp:sp modelId="{D7496BF2-AC1E-B74E-8B6E-C5EF315B7893}">
      <dsp:nvSpPr>
        <dsp:cNvPr id="0" name=""/>
        <dsp:cNvSpPr/>
      </dsp:nvSpPr>
      <dsp:spPr>
        <a:xfrm>
          <a:off x="0" y="3516765"/>
          <a:ext cx="105156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PS. Villains can’t and don’t change. That’s why they’re the villain!</a:t>
          </a:r>
        </a:p>
      </dsp:txBody>
      <dsp:txXfrm>
        <a:off x="25188" y="3541953"/>
        <a:ext cx="10465224" cy="46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B097-DD36-3912-1EA1-0602D34FA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1EDAA-0DFC-99A5-6818-C1E4494E4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8B28C-504E-409A-0986-2A1F9A23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D5699-4AAA-8202-52CB-5FC06FD1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2F1EB-019A-F497-7950-4DE446E8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8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C409-992E-C9F5-28B8-5637A3C4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6EA02-DBA3-04EA-94BE-1003D535C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BD84C-A176-7D7F-9ABD-F9011714F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8F96D-7342-1899-44F9-72303D5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244AE-3E99-EB05-42D4-25DCFA10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9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8D6CB-8C52-9679-B6BF-5C12B2A09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BA26A-E102-A31E-6EBC-85C330A4E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A5AE6-5CCC-0948-AF3F-F3ED0F37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D15AD-FB90-C61F-A3EE-3E9A3322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F984D-E82A-CAC1-5E3C-67BE9014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6613-1854-542B-6ED3-E140A70E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D4AB3-F63D-413B-63B6-EEACB0B9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C1347-D98A-DA35-FA21-D6DE2DAF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B95B1-C93A-969E-0350-1FCA2B46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30C46-CFAB-AF1C-40CD-8F29D3B8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0CD7-B3DA-33F6-4833-448D9F37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506AB-DA35-7EE8-A580-BAC5E9CDD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015E4-572A-71FC-27A2-ACB298E8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A9CE8-B7D8-9DB8-40FF-9CF7A3CB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5C60E-EAEC-34A4-57AA-CE6992A1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19F3-CE04-FF8A-0C1B-06851D46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97073-4EE5-CF51-5CEA-7FDBDC4E3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A78EC-4742-CAA0-2C22-E0604915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68769-45E1-B7E0-12BE-A6493DEB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D7785-E838-9830-3E44-1C4D56B0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3A41C-8209-7F79-00CF-46A5B707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0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A416-F533-C73A-D21D-D714AEA2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B06BA-FA7A-FB3E-40C0-62D470AA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F47C2-072C-957D-9C5C-F05C67C8E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31C75-CDE3-5B2E-68B6-50980C3C3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C9B18-6EA2-5752-811D-BE8FFCEEE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48624-3BC9-4A02-CB4F-75A8A226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5E276-F595-E25E-9DB0-AFBF8566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8B5B4-488D-25F6-344A-398A6EE3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6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909C-6BD7-FB44-F29D-F7CACEBA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B509A-2DCB-33A2-59D5-01D35173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338EB-D416-BA95-B849-4D73E43E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68FC8-D129-747B-7D90-5F1A366E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0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61B69-A3A9-D715-3071-9D19619A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32D3D-13B8-8A6F-D9B2-28C639A7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25C86-B0CC-EACE-6338-E2320E21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A4471-C3BB-E408-6E40-F3E28170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0143-65D9-0E96-5C53-79117537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02090-4211-5024-847D-618F06637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72A5C-0180-71A8-C8F2-FAD73663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0B638-D838-DFC8-01D9-29D9D637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A2B57-3DDC-8812-CB86-80613BE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12E2-D666-35E4-E751-212D5DA2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CE7FA-B125-780C-3355-7237B182F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89BA4-0DF2-7518-25D1-56273B16E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41A39-A20A-CE85-05A7-76BAF9C9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5DE38-73DE-E3FF-EA9D-D56ABB55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112E7-EEB6-8003-6D3B-389D7269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BF2D53-8979-B16F-0B6F-89178400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45965-AA99-CB28-C66F-4B8761AAB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313A2-28B9-8F8E-F709-1EF82D48A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E573F2-160B-9D41-A6D1-E90BFD8DC9A9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C70FB-347F-41BD-71EF-1828D3198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3622-586E-9A0D-A11D-E9D3FBA7B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F24A70-43E6-734E-89BF-160C997A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6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DF351-D722-86DC-6B42-502932DA0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Student Mission Book 7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A7A4C-DB83-113D-F477-D01BF677E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Roger Haines</a:t>
            </a:r>
          </a:p>
        </p:txBody>
      </p:sp>
      <p:pic>
        <p:nvPicPr>
          <p:cNvPr id="10" name="Picture 9" descr="A book cover of a child and child&#10;&#10;Description automatically generated">
            <a:extLst>
              <a:ext uri="{FF2B5EF4-FFF2-40B4-BE49-F238E27FC236}">
                <a16:creationId xmlns:a16="http://schemas.microsoft.com/office/drawing/2014/main" id="{107CFF8F-A56E-190C-CD23-87AD34496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86" t="4873" r="1" b="2037"/>
          <a:stretch/>
        </p:blipFill>
        <p:spPr>
          <a:xfrm>
            <a:off x="7347266" y="1"/>
            <a:ext cx="4841686" cy="695098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9141827F-AC52-D0CF-007F-0AEAA823E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9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D2BAE5-83A9-D759-B57C-0EF44E96A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47" y="1773426"/>
            <a:ext cx="4730214" cy="331114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F4D09A-67F1-D891-9584-000E8938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In this unit you will: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F97F-4F47-D79D-E733-FCEE3847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09"/>
            <a:ext cx="6754104" cy="376164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Learn about your hero’s CHARACTER ARC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Learn how that works in Keys of Terror</a:t>
            </a:r>
          </a:p>
          <a:p>
            <a:r>
              <a:rPr lang="en-US" sz="2000" dirty="0">
                <a:solidFill>
                  <a:schemeClr val="tx2"/>
                </a:solidFill>
              </a:rPr>
              <a:t>Revisit Freytag’s Pyramid [Story diagram]</a:t>
            </a:r>
          </a:p>
          <a:p>
            <a:r>
              <a:rPr lang="en-US" sz="2000" dirty="0">
                <a:solidFill>
                  <a:schemeClr val="tx2"/>
                </a:solidFill>
              </a:rPr>
              <a:t>Use the diagram to map your hero’s character arc</a:t>
            </a:r>
          </a:p>
          <a:p>
            <a:r>
              <a:rPr lang="en-US" sz="2000" dirty="0">
                <a:solidFill>
                  <a:schemeClr val="tx2"/>
                </a:solidFill>
              </a:rPr>
              <a:t>Produce a storyboard to outline your hero’ s story.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5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50DC-7751-86A1-2E87-4F1F94A8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Author’s Note: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AD96E0B-24E3-BACD-5BB9-633072F812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894967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28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F3264-EBD1-3E2C-6115-98E2020E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24" y="365125"/>
            <a:ext cx="4760397" cy="1463675"/>
          </a:xfrm>
        </p:spPr>
        <p:txBody>
          <a:bodyPr>
            <a:normAutofit/>
          </a:bodyPr>
          <a:lstStyle/>
          <a:p>
            <a:r>
              <a:rPr lang="en-US" dirty="0"/>
              <a:t>Stories are about character!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3FCBD-2CBE-C00F-1B00-D5B0D8C7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315"/>
            <a:ext cx="5387967" cy="448764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Good stories tell us about how the main character changes because of their experiences.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call this THE CHARACTER ARC.</a:t>
            </a:r>
            <a:endParaRPr lang="en-GB" sz="20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Helvetica" pitchFamily="2" charset="0"/>
                <a:cs typeface="Helvetica" pitchFamily="2" charset="0"/>
              </a:rPr>
              <a:t> </a:t>
            </a: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</a:t>
            </a:r>
            <a:r>
              <a:rPr lang="ar-SA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 a good idea to remember this when planning the events of your story. </a:t>
            </a:r>
          </a:p>
          <a:p>
            <a:pPr marL="0" indent="0">
              <a:buNone/>
            </a:pP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When you decide what will happen in the story, it’s important  to work out how these events will change the main character in some way. </a:t>
            </a:r>
          </a:p>
          <a:p>
            <a:pPr marL="0" indent="0">
              <a:spcBef>
                <a:spcPts val="800"/>
              </a:spcBef>
              <a:buNone/>
            </a:pPr>
            <a:endParaRPr lang="en-US" sz="1400" b="1" dirty="0">
              <a:ln>
                <a:noFill/>
              </a:ln>
              <a:effectLst/>
              <a:latin typeface="Helvetica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200" b="1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change could mean:</a:t>
            </a:r>
            <a:endParaRPr lang="en-GB" sz="22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ar-SA" sz="22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fr-FR" sz="22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Change</a:t>
            </a:r>
            <a:r>
              <a:rPr lang="en-US" sz="22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” </a:t>
            </a:r>
            <a:r>
              <a:rPr lang="en-US" sz="2200" dirty="0" err="1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doesn</a:t>
            </a:r>
            <a:r>
              <a:rPr lang="ar-SA" sz="22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  <a:r>
              <a:rPr lang="en-US" sz="22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have to mean a complete transformation, such as becoming a vampire or a werewolf. </a:t>
            </a:r>
          </a:p>
          <a:p>
            <a:pPr marL="0" indent="0">
              <a:spcBef>
                <a:spcPts val="800"/>
              </a:spcBef>
              <a:buNone/>
            </a:pPr>
            <a:endParaRPr lang="en-US" sz="2200" dirty="0">
              <a:ln>
                <a:noFill/>
              </a:ln>
              <a:effectLst/>
              <a:latin typeface="Helvetica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2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 typically means the main character starts the story believing something about themselves or about life generally, but by the end, they</a:t>
            </a:r>
            <a:r>
              <a:rPr lang="ar-SA" sz="22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  <a:r>
              <a:rPr lang="en-US" sz="22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ve discovered that they were wrong. </a:t>
            </a:r>
            <a:endParaRPr lang="en-GB" sz="22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GB" sz="14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49AD7-094F-815E-256E-998ECF7CF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8" r="623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28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7F34E-D534-1BFD-2D07-CD00DA04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0" y="601133"/>
            <a:ext cx="8322365" cy="944357"/>
          </a:xfrm>
        </p:spPr>
        <p:txBody>
          <a:bodyPr anchor="b">
            <a:normAutofit fontScale="90000"/>
          </a:bodyPr>
          <a:lstStyle/>
          <a:p>
            <a:r>
              <a:rPr lang="en-US" sz="3300" dirty="0"/>
              <a:t>How does the character arc work in </a:t>
            </a:r>
            <a:r>
              <a:rPr lang="en-US" sz="3300" i="1" dirty="0"/>
              <a:t>Keys of Terror</a:t>
            </a:r>
            <a:r>
              <a:rPr lang="en-US" sz="3300" dirty="0"/>
              <a:t>?</a:t>
            </a:r>
            <a:br>
              <a:rPr lang="en-US" sz="3300" dirty="0"/>
            </a:br>
            <a:r>
              <a:rPr lang="en-US" sz="2400" dirty="0"/>
              <a:t>[How does the character change?]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C186F-A425-466D-5D9C-A18E32BDC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62539"/>
            <a:ext cx="7312152" cy="441880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 the start of </a:t>
            </a:r>
            <a:r>
              <a:rPr lang="en-US" sz="2000" i="1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Keys of Terror, </a:t>
            </a: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James Price thinks he attends a normal comprehensive school.</a:t>
            </a:r>
          </a:p>
          <a:p>
            <a:pPr>
              <a:spcBef>
                <a:spcPts val="800"/>
              </a:spcBef>
            </a:pPr>
            <a:endParaRPr lang="en-US" sz="2000" dirty="0">
              <a:latin typeface="Helvetica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sz="2000" dirty="0">
              <a:ln>
                <a:noFill/>
              </a:ln>
              <a:effectLst/>
              <a:latin typeface="Helvetica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 </a:t>
            </a: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doesn’t Believe in ghosts.</a:t>
            </a:r>
          </a:p>
          <a:p>
            <a:pPr marL="0" indent="0">
              <a:spcBef>
                <a:spcPts val="800"/>
              </a:spcBef>
              <a:buNone/>
            </a:pPr>
            <a:endParaRPr lang="en-US" sz="2000" dirty="0">
              <a:latin typeface="Helvetica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He also thinks his annoying younger brother isn</a:t>
            </a:r>
            <a:r>
              <a:rPr lang="ar-SA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his responsibility.</a:t>
            </a:r>
            <a:endParaRPr lang="en-GB" sz="20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Helvetica" pitchFamily="2" charset="0"/>
                <a:cs typeface="Helvetica" pitchFamily="2" charset="0"/>
              </a:rPr>
              <a:t> </a:t>
            </a:r>
            <a:endParaRPr lang="en-GB" sz="20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events of the story force James to realise that these beliefs </a:t>
            </a:r>
            <a:r>
              <a:rPr lang="en-US" sz="2000" dirty="0" err="1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aren</a:t>
            </a:r>
            <a:r>
              <a:rPr lang="ar-SA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true!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2000" dirty="0">
                <a:ln>
                  <a:noFill/>
                </a:ln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his changes the person he is at the end of the story.</a:t>
            </a:r>
            <a:endParaRPr lang="en-GB" sz="20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dirty="0"/>
          </a:p>
        </p:txBody>
      </p:sp>
      <p:pic>
        <p:nvPicPr>
          <p:cNvPr id="4" name="Picture 3" descr="A child and child in school uniforms&#10;&#10;Description automatically generated">
            <a:extLst>
              <a:ext uri="{FF2B5EF4-FFF2-40B4-BE49-F238E27FC236}">
                <a16:creationId xmlns:a16="http://schemas.microsoft.com/office/drawing/2014/main" id="{19272C80-9AA9-E269-92D3-1F40B7322B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3" t="7484" r="16387" b="56404"/>
          <a:stretch/>
        </p:blipFill>
        <p:spPr bwMode="auto">
          <a:xfrm>
            <a:off x="8867208" y="402807"/>
            <a:ext cx="3165766" cy="506546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981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CDAC-CE69-50B6-4C7A-DCB191D6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this diagram?</a:t>
            </a:r>
          </a:p>
        </p:txBody>
      </p:sp>
      <p:pic>
        <p:nvPicPr>
          <p:cNvPr id="4" name="officeArt object">
            <a:extLst>
              <a:ext uri="{FF2B5EF4-FFF2-40B4-BE49-F238E27FC236}">
                <a16:creationId xmlns:a16="http://schemas.microsoft.com/office/drawing/2014/main" id="{2E3BB44F-A57A-D07B-4DD1-DD70D1EA859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7278" b="12092"/>
          <a:stretch/>
        </p:blipFill>
        <p:spPr>
          <a:xfrm>
            <a:off x="1128793" y="1431790"/>
            <a:ext cx="9934414" cy="5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3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00396-8E10-7021-F2D8-7545D060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4100"/>
              <a:t>Draw a diagram like the pyramid and map what happens to your hero: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5549C-35F3-75E2-3104-116F1FF4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387967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Introduction: </a:t>
            </a:r>
            <a:r>
              <a:rPr lang="en-US" sz="2000" dirty="0"/>
              <a:t>what are they like at the start?</a:t>
            </a:r>
          </a:p>
          <a:p>
            <a:pPr marL="0" indent="0">
              <a:buNone/>
            </a:pPr>
            <a:r>
              <a:rPr lang="en-US" sz="2000" b="1" dirty="0"/>
              <a:t>Inciting incident: </a:t>
            </a:r>
            <a:r>
              <a:rPr lang="en-US" sz="2000" dirty="0"/>
              <a:t>what happens which affects them,  so they are called to action?</a:t>
            </a:r>
          </a:p>
          <a:p>
            <a:pPr marL="0" indent="0">
              <a:buNone/>
            </a:pPr>
            <a:r>
              <a:rPr lang="en-US" sz="2000" b="1" dirty="0"/>
              <a:t>Rising action</a:t>
            </a:r>
            <a:r>
              <a:rPr lang="en-US" sz="2000" dirty="0"/>
              <a:t>: how does the hero find out what to do to beat the villain?</a:t>
            </a:r>
          </a:p>
          <a:p>
            <a:pPr marL="0" indent="0">
              <a:buNone/>
            </a:pPr>
            <a:r>
              <a:rPr lang="en-US" sz="2000" b="1" dirty="0"/>
              <a:t>Crisis/climax</a:t>
            </a:r>
            <a:r>
              <a:rPr lang="en-US" sz="2000" dirty="0"/>
              <a:t>: what happens when the hero first confronts the villain?</a:t>
            </a:r>
          </a:p>
          <a:p>
            <a:pPr marL="0" indent="0">
              <a:buNone/>
            </a:pPr>
            <a:r>
              <a:rPr lang="en-US" sz="2000" b="1" dirty="0"/>
              <a:t>Falling action: </a:t>
            </a:r>
            <a:r>
              <a:rPr lang="en-US" sz="2000" dirty="0"/>
              <a:t>what changes for the hero so that he will now beat the villain? </a:t>
            </a:r>
          </a:p>
          <a:p>
            <a:pPr marL="0" indent="0">
              <a:buNone/>
            </a:pPr>
            <a:r>
              <a:rPr lang="en-US" sz="2000" b="1" dirty="0"/>
              <a:t>Resolution: </a:t>
            </a:r>
            <a:r>
              <a:rPr lang="en-US" sz="2000" dirty="0"/>
              <a:t>how does the hero feel at the end of the story?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D22D0-22DF-1E03-FFF3-575804292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6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593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F096-B621-3202-665C-82A862C1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US" sz="2700" dirty="0"/>
              <a:t>Use your notes to produce a story board [comic strip] for your story.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04324-17C6-3139-CA2E-C43BB8582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Begin by drawing some  boxes to be your comic strip or filling out the sheet your teacher will give you.</a:t>
            </a:r>
          </a:p>
          <a:p>
            <a:pPr marL="0" indent="0">
              <a:buNone/>
            </a:pPr>
            <a:r>
              <a:rPr lang="en-US" sz="2000" dirty="0"/>
              <a:t>Draw a picture in </a:t>
            </a:r>
            <a:r>
              <a:rPr lang="en-US" sz="2000"/>
              <a:t>each box </a:t>
            </a:r>
            <a:r>
              <a:rPr lang="en-US" sz="2000" dirty="0"/>
              <a:t>to show what happens.</a:t>
            </a:r>
          </a:p>
          <a:p>
            <a:pPr marL="0" indent="0">
              <a:buNone/>
            </a:pPr>
            <a:r>
              <a:rPr lang="en-US" sz="2000" dirty="0"/>
              <a:t> [Matchstick men are fine! You can label the pictures as well to make them clear to your reader.]</a:t>
            </a:r>
          </a:p>
          <a:p>
            <a:pPr marL="0" indent="0">
              <a:buNone/>
            </a:pPr>
            <a:r>
              <a:rPr lang="en-US" sz="2000" dirty="0"/>
              <a:t>Put a caption underneath each box to briefly outline the story!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Note</a:t>
            </a:r>
            <a:r>
              <a:rPr lang="en-US" sz="2000" dirty="0"/>
              <a:t>: they use story boards to plan films!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A storyboard with pencils and notebook&#10;&#10;Description automatically generated">
            <a:extLst>
              <a:ext uri="{FF2B5EF4-FFF2-40B4-BE49-F238E27FC236}">
                <a16:creationId xmlns:a16="http://schemas.microsoft.com/office/drawing/2014/main" id="{4431D95D-5B26-9EAE-BBE4-34CF34C2E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r="1797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6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546</Words>
  <Application>Microsoft Macintosh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Helvetica</vt:lpstr>
      <vt:lpstr>Helvetica Neue</vt:lpstr>
      <vt:lpstr>Office Theme</vt:lpstr>
      <vt:lpstr>Student Mission Book 7 </vt:lpstr>
      <vt:lpstr>In this unit you will:</vt:lpstr>
      <vt:lpstr>Author’s Note:</vt:lpstr>
      <vt:lpstr>Stories are about character!</vt:lpstr>
      <vt:lpstr>How does the character arc work in Keys of Terror? [How does the character change?]</vt:lpstr>
      <vt:lpstr>Remember this diagram?</vt:lpstr>
      <vt:lpstr>Draw a diagram like the pyramid and map what happens to your hero:</vt:lpstr>
      <vt:lpstr>Use your notes to produce a story board [comic strip] for your story.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Green</dc:creator>
  <cp:lastModifiedBy>Jim Green</cp:lastModifiedBy>
  <cp:revision>9</cp:revision>
  <dcterms:created xsi:type="dcterms:W3CDTF">2024-06-03T21:02:00Z</dcterms:created>
  <dcterms:modified xsi:type="dcterms:W3CDTF">2024-06-04T16:33:42Z</dcterms:modified>
</cp:coreProperties>
</file>