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88"/>
  </p:normalViewPr>
  <p:slideViewPr>
    <p:cSldViewPr snapToGrid="0">
      <p:cViewPr varScale="1">
        <p:scale>
          <a:sx n="96" d="100"/>
          <a:sy n="96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5AE1A5-8ACF-4C31-BB5F-69B41497F18F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1F09433-2845-482B-8554-7B4813D14C88}">
      <dgm:prSet/>
      <dgm:spPr/>
      <dgm:t>
        <a:bodyPr/>
        <a:lstStyle/>
        <a:p>
          <a:r>
            <a:rPr lang="en-US"/>
            <a:t>Read an extract from the story</a:t>
          </a:r>
        </a:p>
      </dgm:t>
    </dgm:pt>
    <dgm:pt modelId="{DD793C9F-66B9-44EB-A11A-D4C04FAC8267}" type="parTrans" cxnId="{B9C6C056-C4DC-4381-A300-123B63BE8DDF}">
      <dgm:prSet/>
      <dgm:spPr/>
      <dgm:t>
        <a:bodyPr/>
        <a:lstStyle/>
        <a:p>
          <a:endParaRPr lang="en-US"/>
        </a:p>
      </dgm:t>
    </dgm:pt>
    <dgm:pt modelId="{BC2B88E5-1DEE-4FCE-B8B8-09D908384F6A}" type="sibTrans" cxnId="{B9C6C056-C4DC-4381-A300-123B63BE8DDF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264EF5A9-C1F2-48FB-801C-0E8A0CF037E5}">
      <dgm:prSet/>
      <dgm:spPr/>
      <dgm:t>
        <a:bodyPr/>
        <a:lstStyle/>
        <a:p>
          <a:r>
            <a:rPr lang="en-US"/>
            <a:t>Learn a key term</a:t>
          </a:r>
        </a:p>
      </dgm:t>
    </dgm:pt>
    <dgm:pt modelId="{D9F88CA1-6591-4DEB-962B-440F385B1199}" type="parTrans" cxnId="{1FD2B30A-B4F0-4C80-A308-B1F257897255}">
      <dgm:prSet/>
      <dgm:spPr/>
      <dgm:t>
        <a:bodyPr/>
        <a:lstStyle/>
        <a:p>
          <a:endParaRPr lang="en-US"/>
        </a:p>
      </dgm:t>
    </dgm:pt>
    <dgm:pt modelId="{9B48C37E-5558-4494-A470-548F5923A752}" type="sibTrans" cxnId="{1FD2B30A-B4F0-4C80-A308-B1F257897255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9D3A0E71-E6CF-4C45-A47E-DC3C264727F6}">
      <dgm:prSet/>
      <dgm:spPr/>
      <dgm:t>
        <a:bodyPr/>
        <a:lstStyle/>
        <a:p>
          <a:r>
            <a:rPr lang="en-US"/>
            <a:t>Search for examples in the extract</a:t>
          </a:r>
        </a:p>
      </dgm:t>
    </dgm:pt>
    <dgm:pt modelId="{AAC586B0-CEBC-4585-ABE1-6C325DFAD271}" type="parTrans" cxnId="{05119459-E5DB-40A7-9FBE-51219EF487EA}">
      <dgm:prSet/>
      <dgm:spPr/>
      <dgm:t>
        <a:bodyPr/>
        <a:lstStyle/>
        <a:p>
          <a:endParaRPr lang="en-US"/>
        </a:p>
      </dgm:t>
    </dgm:pt>
    <dgm:pt modelId="{39A97BEE-E863-478B-9354-141A08282783}" type="sibTrans" cxnId="{05119459-E5DB-40A7-9FBE-51219EF487EA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2747DAAC-6798-4143-8F7C-E97D3D6B2A05}">
      <dgm:prSet/>
      <dgm:spPr/>
      <dgm:t>
        <a:bodyPr/>
        <a:lstStyle/>
        <a:p>
          <a:r>
            <a:rPr lang="en-US"/>
            <a:t>Do some writing of your own.</a:t>
          </a:r>
        </a:p>
      </dgm:t>
    </dgm:pt>
    <dgm:pt modelId="{9AA09E6A-81A8-44F1-8879-9CCF1E28474C}" type="parTrans" cxnId="{240B383F-4E94-484F-8487-D7B2E29BF4BF}">
      <dgm:prSet/>
      <dgm:spPr/>
      <dgm:t>
        <a:bodyPr/>
        <a:lstStyle/>
        <a:p>
          <a:endParaRPr lang="en-US"/>
        </a:p>
      </dgm:t>
    </dgm:pt>
    <dgm:pt modelId="{0D1331E6-3AB5-4B1D-91A7-A09C9DF9F524}" type="sibTrans" cxnId="{240B383F-4E94-484F-8487-D7B2E29BF4BF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A4F29C5D-10B4-5F4A-AFE6-A029DBE9D21A}" type="pres">
      <dgm:prSet presAssocID="{975AE1A5-8ACF-4C31-BB5F-69B41497F18F}" presName="Name0" presStyleCnt="0">
        <dgm:presLayoutVars>
          <dgm:animLvl val="lvl"/>
          <dgm:resizeHandles val="exact"/>
        </dgm:presLayoutVars>
      </dgm:prSet>
      <dgm:spPr/>
    </dgm:pt>
    <dgm:pt modelId="{A60FF0BF-7F66-DC43-9450-DB0CEAA0E7E4}" type="pres">
      <dgm:prSet presAssocID="{F1F09433-2845-482B-8554-7B4813D14C88}" presName="compositeNode" presStyleCnt="0">
        <dgm:presLayoutVars>
          <dgm:bulletEnabled val="1"/>
        </dgm:presLayoutVars>
      </dgm:prSet>
      <dgm:spPr/>
    </dgm:pt>
    <dgm:pt modelId="{10B8592C-2CF8-4F46-976D-94F1B8B23E90}" type="pres">
      <dgm:prSet presAssocID="{F1F09433-2845-482B-8554-7B4813D14C88}" presName="bgRect" presStyleLbl="bgAccFollowNode1" presStyleIdx="0" presStyleCnt="4"/>
      <dgm:spPr/>
    </dgm:pt>
    <dgm:pt modelId="{7402E092-C2B0-6345-90D7-4A4CBC354981}" type="pres">
      <dgm:prSet presAssocID="{BC2B88E5-1DEE-4FCE-B8B8-09D908384F6A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A4A86B58-0BDA-3640-B771-B89E669D029F}" type="pres">
      <dgm:prSet presAssocID="{F1F09433-2845-482B-8554-7B4813D14C88}" presName="bottomLine" presStyleLbl="alignNode1" presStyleIdx="1" presStyleCnt="8">
        <dgm:presLayoutVars/>
      </dgm:prSet>
      <dgm:spPr/>
    </dgm:pt>
    <dgm:pt modelId="{C9C696E3-E5E4-9246-A821-84800E316670}" type="pres">
      <dgm:prSet presAssocID="{F1F09433-2845-482B-8554-7B4813D14C88}" presName="nodeText" presStyleLbl="bgAccFollowNode1" presStyleIdx="0" presStyleCnt="4">
        <dgm:presLayoutVars>
          <dgm:bulletEnabled val="1"/>
        </dgm:presLayoutVars>
      </dgm:prSet>
      <dgm:spPr/>
    </dgm:pt>
    <dgm:pt modelId="{57E7A808-19F6-7340-8519-14AFD7729DCF}" type="pres">
      <dgm:prSet presAssocID="{BC2B88E5-1DEE-4FCE-B8B8-09D908384F6A}" presName="sibTrans" presStyleCnt="0"/>
      <dgm:spPr/>
    </dgm:pt>
    <dgm:pt modelId="{44950A41-0AB6-7243-A794-2FF54B8723B2}" type="pres">
      <dgm:prSet presAssocID="{264EF5A9-C1F2-48FB-801C-0E8A0CF037E5}" presName="compositeNode" presStyleCnt="0">
        <dgm:presLayoutVars>
          <dgm:bulletEnabled val="1"/>
        </dgm:presLayoutVars>
      </dgm:prSet>
      <dgm:spPr/>
    </dgm:pt>
    <dgm:pt modelId="{CD0DF705-A303-4544-AE3A-CAD9E691467D}" type="pres">
      <dgm:prSet presAssocID="{264EF5A9-C1F2-48FB-801C-0E8A0CF037E5}" presName="bgRect" presStyleLbl="bgAccFollowNode1" presStyleIdx="1" presStyleCnt="4"/>
      <dgm:spPr/>
    </dgm:pt>
    <dgm:pt modelId="{8E09FD5E-D787-A34E-B1B1-C81B520A139A}" type="pres">
      <dgm:prSet presAssocID="{9B48C37E-5558-4494-A470-548F5923A752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5B6CBF3E-BDBC-1C42-999E-4365614A9336}" type="pres">
      <dgm:prSet presAssocID="{264EF5A9-C1F2-48FB-801C-0E8A0CF037E5}" presName="bottomLine" presStyleLbl="alignNode1" presStyleIdx="3" presStyleCnt="8">
        <dgm:presLayoutVars/>
      </dgm:prSet>
      <dgm:spPr/>
    </dgm:pt>
    <dgm:pt modelId="{943ED0A5-6CB4-8948-9837-00D7042C8597}" type="pres">
      <dgm:prSet presAssocID="{264EF5A9-C1F2-48FB-801C-0E8A0CF037E5}" presName="nodeText" presStyleLbl="bgAccFollowNode1" presStyleIdx="1" presStyleCnt="4">
        <dgm:presLayoutVars>
          <dgm:bulletEnabled val="1"/>
        </dgm:presLayoutVars>
      </dgm:prSet>
      <dgm:spPr/>
    </dgm:pt>
    <dgm:pt modelId="{B67052BE-DBAA-164C-8BE8-3BAFF79BC077}" type="pres">
      <dgm:prSet presAssocID="{9B48C37E-5558-4494-A470-548F5923A752}" presName="sibTrans" presStyleCnt="0"/>
      <dgm:spPr/>
    </dgm:pt>
    <dgm:pt modelId="{B6C75B32-A331-7640-8C86-DACB60E17336}" type="pres">
      <dgm:prSet presAssocID="{9D3A0E71-E6CF-4C45-A47E-DC3C264727F6}" presName="compositeNode" presStyleCnt="0">
        <dgm:presLayoutVars>
          <dgm:bulletEnabled val="1"/>
        </dgm:presLayoutVars>
      </dgm:prSet>
      <dgm:spPr/>
    </dgm:pt>
    <dgm:pt modelId="{C598E8D6-B554-4142-B82C-0AA6C8A47556}" type="pres">
      <dgm:prSet presAssocID="{9D3A0E71-E6CF-4C45-A47E-DC3C264727F6}" presName="bgRect" presStyleLbl="bgAccFollowNode1" presStyleIdx="2" presStyleCnt="4"/>
      <dgm:spPr/>
    </dgm:pt>
    <dgm:pt modelId="{12C1B61D-9461-8141-AF49-98F34C3B27D9}" type="pres">
      <dgm:prSet presAssocID="{39A97BEE-E863-478B-9354-141A08282783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CFA708D0-1A6F-B84C-B548-65E5DC6F8532}" type="pres">
      <dgm:prSet presAssocID="{9D3A0E71-E6CF-4C45-A47E-DC3C264727F6}" presName="bottomLine" presStyleLbl="alignNode1" presStyleIdx="5" presStyleCnt="8">
        <dgm:presLayoutVars/>
      </dgm:prSet>
      <dgm:spPr/>
    </dgm:pt>
    <dgm:pt modelId="{51846026-E4C8-C04B-AC3D-490305DEF429}" type="pres">
      <dgm:prSet presAssocID="{9D3A0E71-E6CF-4C45-A47E-DC3C264727F6}" presName="nodeText" presStyleLbl="bgAccFollowNode1" presStyleIdx="2" presStyleCnt="4">
        <dgm:presLayoutVars>
          <dgm:bulletEnabled val="1"/>
        </dgm:presLayoutVars>
      </dgm:prSet>
      <dgm:spPr/>
    </dgm:pt>
    <dgm:pt modelId="{67D54E36-C015-3643-A5EE-8B4C06AF7D57}" type="pres">
      <dgm:prSet presAssocID="{39A97BEE-E863-478B-9354-141A08282783}" presName="sibTrans" presStyleCnt="0"/>
      <dgm:spPr/>
    </dgm:pt>
    <dgm:pt modelId="{66F69501-EAE5-CA47-96EF-EB5C9A85A852}" type="pres">
      <dgm:prSet presAssocID="{2747DAAC-6798-4143-8F7C-E97D3D6B2A05}" presName="compositeNode" presStyleCnt="0">
        <dgm:presLayoutVars>
          <dgm:bulletEnabled val="1"/>
        </dgm:presLayoutVars>
      </dgm:prSet>
      <dgm:spPr/>
    </dgm:pt>
    <dgm:pt modelId="{8BA97D9E-C096-FD4F-BA6F-5B2C6D26A7C5}" type="pres">
      <dgm:prSet presAssocID="{2747DAAC-6798-4143-8F7C-E97D3D6B2A05}" presName="bgRect" presStyleLbl="bgAccFollowNode1" presStyleIdx="3" presStyleCnt="4"/>
      <dgm:spPr/>
    </dgm:pt>
    <dgm:pt modelId="{5DC8F0E2-45AF-5D45-9063-B6C5BCFFFAC1}" type="pres">
      <dgm:prSet presAssocID="{0D1331E6-3AB5-4B1D-91A7-A09C9DF9F524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D47CACB3-B1C5-2C46-B266-DCB953CB7EA7}" type="pres">
      <dgm:prSet presAssocID="{2747DAAC-6798-4143-8F7C-E97D3D6B2A05}" presName="bottomLine" presStyleLbl="alignNode1" presStyleIdx="7" presStyleCnt="8">
        <dgm:presLayoutVars/>
      </dgm:prSet>
      <dgm:spPr/>
    </dgm:pt>
    <dgm:pt modelId="{43EEF163-78E9-9146-9200-76E1BAD055F7}" type="pres">
      <dgm:prSet presAssocID="{2747DAAC-6798-4143-8F7C-E97D3D6B2A05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D1B3B401-B6B6-1446-93C8-DA3156D973DC}" type="presOf" srcId="{9B48C37E-5558-4494-A470-548F5923A752}" destId="{8E09FD5E-D787-A34E-B1B1-C81B520A139A}" srcOrd="0" destOrd="0" presId="urn:microsoft.com/office/officeart/2016/7/layout/BasicLinearProcessNumbered"/>
    <dgm:cxn modelId="{1FD2B30A-B4F0-4C80-A308-B1F257897255}" srcId="{975AE1A5-8ACF-4C31-BB5F-69B41497F18F}" destId="{264EF5A9-C1F2-48FB-801C-0E8A0CF037E5}" srcOrd="1" destOrd="0" parTransId="{D9F88CA1-6591-4DEB-962B-440F385B1199}" sibTransId="{9B48C37E-5558-4494-A470-548F5923A752}"/>
    <dgm:cxn modelId="{A51C3321-403B-184D-8719-8F03DCED9721}" type="presOf" srcId="{264EF5A9-C1F2-48FB-801C-0E8A0CF037E5}" destId="{CD0DF705-A303-4544-AE3A-CAD9E691467D}" srcOrd="0" destOrd="0" presId="urn:microsoft.com/office/officeart/2016/7/layout/BasicLinearProcessNumbered"/>
    <dgm:cxn modelId="{51FD723B-A453-0141-8D27-15F291D987E2}" type="presOf" srcId="{2747DAAC-6798-4143-8F7C-E97D3D6B2A05}" destId="{43EEF163-78E9-9146-9200-76E1BAD055F7}" srcOrd="1" destOrd="0" presId="urn:microsoft.com/office/officeart/2016/7/layout/BasicLinearProcessNumbered"/>
    <dgm:cxn modelId="{3C32A53C-FB43-7344-B89C-3EE72F3C6EAD}" type="presOf" srcId="{9D3A0E71-E6CF-4C45-A47E-DC3C264727F6}" destId="{51846026-E4C8-C04B-AC3D-490305DEF429}" srcOrd="1" destOrd="0" presId="urn:microsoft.com/office/officeart/2016/7/layout/BasicLinearProcessNumbered"/>
    <dgm:cxn modelId="{240B383F-4E94-484F-8487-D7B2E29BF4BF}" srcId="{975AE1A5-8ACF-4C31-BB5F-69B41497F18F}" destId="{2747DAAC-6798-4143-8F7C-E97D3D6B2A05}" srcOrd="3" destOrd="0" parTransId="{9AA09E6A-81A8-44F1-8879-9CCF1E28474C}" sibTransId="{0D1331E6-3AB5-4B1D-91A7-A09C9DF9F524}"/>
    <dgm:cxn modelId="{7939794B-4DEA-C843-9905-817F0CBE7FD6}" type="presOf" srcId="{2747DAAC-6798-4143-8F7C-E97D3D6B2A05}" destId="{8BA97D9E-C096-FD4F-BA6F-5B2C6D26A7C5}" srcOrd="0" destOrd="0" presId="urn:microsoft.com/office/officeart/2016/7/layout/BasicLinearProcessNumbered"/>
    <dgm:cxn modelId="{B9C6C056-C4DC-4381-A300-123B63BE8DDF}" srcId="{975AE1A5-8ACF-4C31-BB5F-69B41497F18F}" destId="{F1F09433-2845-482B-8554-7B4813D14C88}" srcOrd="0" destOrd="0" parTransId="{DD793C9F-66B9-44EB-A11A-D4C04FAC8267}" sibTransId="{BC2B88E5-1DEE-4FCE-B8B8-09D908384F6A}"/>
    <dgm:cxn modelId="{05119459-E5DB-40A7-9FBE-51219EF487EA}" srcId="{975AE1A5-8ACF-4C31-BB5F-69B41497F18F}" destId="{9D3A0E71-E6CF-4C45-A47E-DC3C264727F6}" srcOrd="2" destOrd="0" parTransId="{AAC586B0-CEBC-4585-ABE1-6C325DFAD271}" sibTransId="{39A97BEE-E863-478B-9354-141A08282783}"/>
    <dgm:cxn modelId="{FE4A8460-1D6D-ED4B-BFC3-DE5B4921DF0B}" type="presOf" srcId="{9D3A0E71-E6CF-4C45-A47E-DC3C264727F6}" destId="{C598E8D6-B554-4142-B82C-0AA6C8A47556}" srcOrd="0" destOrd="0" presId="urn:microsoft.com/office/officeart/2016/7/layout/BasicLinearProcessNumbered"/>
    <dgm:cxn modelId="{232FE285-F6B9-244C-9997-B84A83CD388A}" type="presOf" srcId="{264EF5A9-C1F2-48FB-801C-0E8A0CF037E5}" destId="{943ED0A5-6CB4-8948-9837-00D7042C8597}" srcOrd="1" destOrd="0" presId="urn:microsoft.com/office/officeart/2016/7/layout/BasicLinearProcessNumbered"/>
    <dgm:cxn modelId="{843F038D-7FE8-6E4C-94AF-ECCC1361EEFE}" type="presOf" srcId="{0D1331E6-3AB5-4B1D-91A7-A09C9DF9F524}" destId="{5DC8F0E2-45AF-5D45-9063-B6C5BCFFFAC1}" srcOrd="0" destOrd="0" presId="urn:microsoft.com/office/officeart/2016/7/layout/BasicLinearProcessNumbered"/>
    <dgm:cxn modelId="{9C180E9D-09F6-5947-8B50-BAA52B7C9F2E}" type="presOf" srcId="{F1F09433-2845-482B-8554-7B4813D14C88}" destId="{10B8592C-2CF8-4F46-976D-94F1B8B23E90}" srcOrd="0" destOrd="0" presId="urn:microsoft.com/office/officeart/2016/7/layout/BasicLinearProcessNumbered"/>
    <dgm:cxn modelId="{C63464AD-4E8A-5248-8279-3C04EB317A90}" type="presOf" srcId="{975AE1A5-8ACF-4C31-BB5F-69B41497F18F}" destId="{A4F29C5D-10B4-5F4A-AFE6-A029DBE9D21A}" srcOrd="0" destOrd="0" presId="urn:microsoft.com/office/officeart/2016/7/layout/BasicLinearProcessNumbered"/>
    <dgm:cxn modelId="{E72A57B1-B57A-3549-A8D7-12287AE11C19}" type="presOf" srcId="{F1F09433-2845-482B-8554-7B4813D14C88}" destId="{C9C696E3-E5E4-9246-A821-84800E316670}" srcOrd="1" destOrd="0" presId="urn:microsoft.com/office/officeart/2016/7/layout/BasicLinearProcessNumbered"/>
    <dgm:cxn modelId="{3B3B70C3-ED25-EB48-AF3F-10BEC2F3A3B3}" type="presOf" srcId="{39A97BEE-E863-478B-9354-141A08282783}" destId="{12C1B61D-9461-8141-AF49-98F34C3B27D9}" srcOrd="0" destOrd="0" presId="urn:microsoft.com/office/officeart/2016/7/layout/BasicLinearProcessNumbered"/>
    <dgm:cxn modelId="{AA0510D4-6C26-C246-B9D4-F0449F939A28}" type="presOf" srcId="{BC2B88E5-1DEE-4FCE-B8B8-09D908384F6A}" destId="{7402E092-C2B0-6345-90D7-4A4CBC354981}" srcOrd="0" destOrd="0" presId="urn:microsoft.com/office/officeart/2016/7/layout/BasicLinearProcessNumbered"/>
    <dgm:cxn modelId="{B4501A52-CE97-7F41-9AE2-0F33156667E2}" type="presParOf" srcId="{A4F29C5D-10B4-5F4A-AFE6-A029DBE9D21A}" destId="{A60FF0BF-7F66-DC43-9450-DB0CEAA0E7E4}" srcOrd="0" destOrd="0" presId="urn:microsoft.com/office/officeart/2016/7/layout/BasicLinearProcessNumbered"/>
    <dgm:cxn modelId="{3D639F31-9695-754A-92B6-18AB8A2F7FEC}" type="presParOf" srcId="{A60FF0BF-7F66-DC43-9450-DB0CEAA0E7E4}" destId="{10B8592C-2CF8-4F46-976D-94F1B8B23E90}" srcOrd="0" destOrd="0" presId="urn:microsoft.com/office/officeart/2016/7/layout/BasicLinearProcessNumbered"/>
    <dgm:cxn modelId="{B42581A4-B6D4-C549-BE59-5EA36C073C6D}" type="presParOf" srcId="{A60FF0BF-7F66-DC43-9450-DB0CEAA0E7E4}" destId="{7402E092-C2B0-6345-90D7-4A4CBC354981}" srcOrd="1" destOrd="0" presId="urn:microsoft.com/office/officeart/2016/7/layout/BasicLinearProcessNumbered"/>
    <dgm:cxn modelId="{A11E83CD-061F-BD42-A39C-A9ADF1503785}" type="presParOf" srcId="{A60FF0BF-7F66-DC43-9450-DB0CEAA0E7E4}" destId="{A4A86B58-0BDA-3640-B771-B89E669D029F}" srcOrd="2" destOrd="0" presId="urn:microsoft.com/office/officeart/2016/7/layout/BasicLinearProcessNumbered"/>
    <dgm:cxn modelId="{15E627C8-C0AA-9240-A491-6D42744DCF64}" type="presParOf" srcId="{A60FF0BF-7F66-DC43-9450-DB0CEAA0E7E4}" destId="{C9C696E3-E5E4-9246-A821-84800E316670}" srcOrd="3" destOrd="0" presId="urn:microsoft.com/office/officeart/2016/7/layout/BasicLinearProcessNumbered"/>
    <dgm:cxn modelId="{28CA8F55-F520-6A42-AC09-944718EA8B2E}" type="presParOf" srcId="{A4F29C5D-10B4-5F4A-AFE6-A029DBE9D21A}" destId="{57E7A808-19F6-7340-8519-14AFD7729DCF}" srcOrd="1" destOrd="0" presId="urn:microsoft.com/office/officeart/2016/7/layout/BasicLinearProcessNumbered"/>
    <dgm:cxn modelId="{9864E4C5-6F2B-2E42-8720-75E0D16791AF}" type="presParOf" srcId="{A4F29C5D-10B4-5F4A-AFE6-A029DBE9D21A}" destId="{44950A41-0AB6-7243-A794-2FF54B8723B2}" srcOrd="2" destOrd="0" presId="urn:microsoft.com/office/officeart/2016/7/layout/BasicLinearProcessNumbered"/>
    <dgm:cxn modelId="{10FEA83C-AFEA-FA44-8278-66A395DF0F56}" type="presParOf" srcId="{44950A41-0AB6-7243-A794-2FF54B8723B2}" destId="{CD0DF705-A303-4544-AE3A-CAD9E691467D}" srcOrd="0" destOrd="0" presId="urn:microsoft.com/office/officeart/2016/7/layout/BasicLinearProcessNumbered"/>
    <dgm:cxn modelId="{2F9C4D70-86C2-744C-A805-B23FECA309D3}" type="presParOf" srcId="{44950A41-0AB6-7243-A794-2FF54B8723B2}" destId="{8E09FD5E-D787-A34E-B1B1-C81B520A139A}" srcOrd="1" destOrd="0" presId="urn:microsoft.com/office/officeart/2016/7/layout/BasicLinearProcessNumbered"/>
    <dgm:cxn modelId="{FF29239F-4672-6049-A64D-1101BBB8AB10}" type="presParOf" srcId="{44950A41-0AB6-7243-A794-2FF54B8723B2}" destId="{5B6CBF3E-BDBC-1C42-999E-4365614A9336}" srcOrd="2" destOrd="0" presId="urn:microsoft.com/office/officeart/2016/7/layout/BasicLinearProcessNumbered"/>
    <dgm:cxn modelId="{339643C3-6DDB-F042-9BE7-663AD899EC31}" type="presParOf" srcId="{44950A41-0AB6-7243-A794-2FF54B8723B2}" destId="{943ED0A5-6CB4-8948-9837-00D7042C8597}" srcOrd="3" destOrd="0" presId="urn:microsoft.com/office/officeart/2016/7/layout/BasicLinearProcessNumbered"/>
    <dgm:cxn modelId="{B8D90471-5E9F-3F46-A312-D29B3946E4E2}" type="presParOf" srcId="{A4F29C5D-10B4-5F4A-AFE6-A029DBE9D21A}" destId="{B67052BE-DBAA-164C-8BE8-3BAFF79BC077}" srcOrd="3" destOrd="0" presId="urn:microsoft.com/office/officeart/2016/7/layout/BasicLinearProcessNumbered"/>
    <dgm:cxn modelId="{83EBAAC7-10C1-944B-BA0E-9FF5B465022D}" type="presParOf" srcId="{A4F29C5D-10B4-5F4A-AFE6-A029DBE9D21A}" destId="{B6C75B32-A331-7640-8C86-DACB60E17336}" srcOrd="4" destOrd="0" presId="urn:microsoft.com/office/officeart/2016/7/layout/BasicLinearProcessNumbered"/>
    <dgm:cxn modelId="{8C4E9BF7-FAAF-CB42-B798-82FC13B98325}" type="presParOf" srcId="{B6C75B32-A331-7640-8C86-DACB60E17336}" destId="{C598E8D6-B554-4142-B82C-0AA6C8A47556}" srcOrd="0" destOrd="0" presId="urn:microsoft.com/office/officeart/2016/7/layout/BasicLinearProcessNumbered"/>
    <dgm:cxn modelId="{D9E9AF15-9BFA-E041-A11C-6F48D244DD35}" type="presParOf" srcId="{B6C75B32-A331-7640-8C86-DACB60E17336}" destId="{12C1B61D-9461-8141-AF49-98F34C3B27D9}" srcOrd="1" destOrd="0" presId="urn:microsoft.com/office/officeart/2016/7/layout/BasicLinearProcessNumbered"/>
    <dgm:cxn modelId="{88ACA68C-C897-0A4C-B147-360142333336}" type="presParOf" srcId="{B6C75B32-A331-7640-8C86-DACB60E17336}" destId="{CFA708D0-1A6F-B84C-B548-65E5DC6F8532}" srcOrd="2" destOrd="0" presId="urn:microsoft.com/office/officeart/2016/7/layout/BasicLinearProcessNumbered"/>
    <dgm:cxn modelId="{10F2AEB8-45D2-064C-AA88-99F89652AB3A}" type="presParOf" srcId="{B6C75B32-A331-7640-8C86-DACB60E17336}" destId="{51846026-E4C8-C04B-AC3D-490305DEF429}" srcOrd="3" destOrd="0" presId="urn:microsoft.com/office/officeart/2016/7/layout/BasicLinearProcessNumbered"/>
    <dgm:cxn modelId="{74485EF2-48DF-534E-8697-9337C7ADC65E}" type="presParOf" srcId="{A4F29C5D-10B4-5F4A-AFE6-A029DBE9D21A}" destId="{67D54E36-C015-3643-A5EE-8B4C06AF7D57}" srcOrd="5" destOrd="0" presId="urn:microsoft.com/office/officeart/2016/7/layout/BasicLinearProcessNumbered"/>
    <dgm:cxn modelId="{BE7EEA01-ED5D-9942-9A2D-2FACD7496D82}" type="presParOf" srcId="{A4F29C5D-10B4-5F4A-AFE6-A029DBE9D21A}" destId="{66F69501-EAE5-CA47-96EF-EB5C9A85A852}" srcOrd="6" destOrd="0" presId="urn:microsoft.com/office/officeart/2016/7/layout/BasicLinearProcessNumbered"/>
    <dgm:cxn modelId="{765C4494-6506-6448-9BA6-8CA91BBFD590}" type="presParOf" srcId="{66F69501-EAE5-CA47-96EF-EB5C9A85A852}" destId="{8BA97D9E-C096-FD4F-BA6F-5B2C6D26A7C5}" srcOrd="0" destOrd="0" presId="urn:microsoft.com/office/officeart/2016/7/layout/BasicLinearProcessNumbered"/>
    <dgm:cxn modelId="{D34DA77D-3503-5247-A426-FE253A0F582A}" type="presParOf" srcId="{66F69501-EAE5-CA47-96EF-EB5C9A85A852}" destId="{5DC8F0E2-45AF-5D45-9063-B6C5BCFFFAC1}" srcOrd="1" destOrd="0" presId="urn:microsoft.com/office/officeart/2016/7/layout/BasicLinearProcessNumbered"/>
    <dgm:cxn modelId="{F7D32751-1DDA-AF43-B2EF-6A2D86BF1244}" type="presParOf" srcId="{66F69501-EAE5-CA47-96EF-EB5C9A85A852}" destId="{D47CACB3-B1C5-2C46-B266-DCB953CB7EA7}" srcOrd="2" destOrd="0" presId="urn:microsoft.com/office/officeart/2016/7/layout/BasicLinearProcessNumbered"/>
    <dgm:cxn modelId="{27A9DA3B-E6DC-4946-B615-1FDDB24AD5DB}" type="presParOf" srcId="{66F69501-EAE5-CA47-96EF-EB5C9A85A852}" destId="{43EEF163-78E9-9146-9200-76E1BAD055F7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DDACE5-F475-4B73-9A59-96AD147F04E9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3373B9E-226B-44D1-8184-49465532C4F3}">
      <dgm:prSet/>
      <dgm:spPr/>
      <dgm:t>
        <a:bodyPr/>
        <a:lstStyle/>
        <a:p>
          <a:r>
            <a:rPr lang="en-US"/>
            <a:t>Read</a:t>
          </a:r>
        </a:p>
      </dgm:t>
    </dgm:pt>
    <dgm:pt modelId="{527FB8AA-96AA-4190-8792-4620149F024C}" type="parTrans" cxnId="{E478DF1D-0BE5-4B89-99F0-47CB7FE5BD06}">
      <dgm:prSet/>
      <dgm:spPr/>
      <dgm:t>
        <a:bodyPr/>
        <a:lstStyle/>
        <a:p>
          <a:endParaRPr lang="en-US"/>
        </a:p>
      </dgm:t>
    </dgm:pt>
    <dgm:pt modelId="{BCA38916-CBC5-40E4-9874-F6AF2A1CB7AC}" type="sibTrans" cxnId="{E478DF1D-0BE5-4B89-99F0-47CB7FE5BD06}">
      <dgm:prSet/>
      <dgm:spPr/>
      <dgm:t>
        <a:bodyPr/>
        <a:lstStyle/>
        <a:p>
          <a:endParaRPr lang="en-US"/>
        </a:p>
      </dgm:t>
    </dgm:pt>
    <dgm:pt modelId="{9397E0F5-8648-49C2-A58E-E9B070C95AE8}">
      <dgm:prSet/>
      <dgm:spPr/>
      <dgm:t>
        <a:bodyPr/>
        <a:lstStyle/>
        <a:p>
          <a:r>
            <a:rPr lang="en-US"/>
            <a:t>Read the extract on your sheet or look at P 32-33 in the book. </a:t>
          </a:r>
        </a:p>
      </dgm:t>
    </dgm:pt>
    <dgm:pt modelId="{E0D32BB1-8B9E-4520-AF85-2F3CC9A04CF0}" type="parTrans" cxnId="{D0D9F502-9D22-498D-A128-0B1EF971A4EA}">
      <dgm:prSet/>
      <dgm:spPr/>
      <dgm:t>
        <a:bodyPr/>
        <a:lstStyle/>
        <a:p>
          <a:endParaRPr lang="en-US"/>
        </a:p>
      </dgm:t>
    </dgm:pt>
    <dgm:pt modelId="{1A407A85-5172-4BCA-92B4-DEA93AA53A1E}" type="sibTrans" cxnId="{D0D9F502-9D22-498D-A128-0B1EF971A4EA}">
      <dgm:prSet/>
      <dgm:spPr/>
      <dgm:t>
        <a:bodyPr/>
        <a:lstStyle/>
        <a:p>
          <a:endParaRPr lang="en-US"/>
        </a:p>
      </dgm:t>
    </dgm:pt>
    <dgm:pt modelId="{59DE92C2-8A83-460A-8007-183A032AE309}">
      <dgm:prSet/>
      <dgm:spPr/>
      <dgm:t>
        <a:bodyPr/>
        <a:lstStyle/>
        <a:p>
          <a:r>
            <a:rPr lang="en-US"/>
            <a:t>Underline</a:t>
          </a:r>
        </a:p>
      </dgm:t>
    </dgm:pt>
    <dgm:pt modelId="{1AD1253E-50D2-4022-984B-4FF38C21448C}" type="parTrans" cxnId="{56DCAEBF-208C-46C3-B483-5DED077F2296}">
      <dgm:prSet/>
      <dgm:spPr/>
      <dgm:t>
        <a:bodyPr/>
        <a:lstStyle/>
        <a:p>
          <a:endParaRPr lang="en-US"/>
        </a:p>
      </dgm:t>
    </dgm:pt>
    <dgm:pt modelId="{E1E91143-1068-422F-B2D6-2FCDFDCCFEAE}" type="sibTrans" cxnId="{56DCAEBF-208C-46C3-B483-5DED077F2296}">
      <dgm:prSet/>
      <dgm:spPr/>
      <dgm:t>
        <a:bodyPr/>
        <a:lstStyle/>
        <a:p>
          <a:endParaRPr lang="en-US"/>
        </a:p>
      </dgm:t>
    </dgm:pt>
    <dgm:pt modelId="{EA16B768-0137-4FC3-A107-4901468F4F2B}">
      <dgm:prSet/>
      <dgm:spPr/>
      <dgm:t>
        <a:bodyPr/>
        <a:lstStyle/>
        <a:p>
          <a:r>
            <a:rPr lang="en-US" dirty="0"/>
            <a:t>Underline all the words and phrases you can find that are related to COLD.</a:t>
          </a:r>
        </a:p>
      </dgm:t>
    </dgm:pt>
    <dgm:pt modelId="{8428A213-0A24-4BD5-B142-0780E97AF55B}" type="parTrans" cxnId="{2585142E-4D70-41E9-9A6E-F60AB1F201AF}">
      <dgm:prSet/>
      <dgm:spPr/>
      <dgm:t>
        <a:bodyPr/>
        <a:lstStyle/>
        <a:p>
          <a:endParaRPr lang="en-US"/>
        </a:p>
      </dgm:t>
    </dgm:pt>
    <dgm:pt modelId="{1CD5C2B2-E89E-4CA5-8C5B-05828D5DEF0C}" type="sibTrans" cxnId="{2585142E-4D70-41E9-9A6E-F60AB1F201AF}">
      <dgm:prSet/>
      <dgm:spPr/>
      <dgm:t>
        <a:bodyPr/>
        <a:lstStyle/>
        <a:p>
          <a:endParaRPr lang="en-US"/>
        </a:p>
      </dgm:t>
    </dgm:pt>
    <dgm:pt modelId="{E38B0CA3-5A37-4EE9-9568-35EC612A8F81}">
      <dgm:prSet/>
      <dgm:spPr/>
      <dgm:t>
        <a:bodyPr/>
        <a:lstStyle/>
        <a:p>
          <a:r>
            <a:rPr lang="en-US"/>
            <a:t>Make</a:t>
          </a:r>
        </a:p>
      </dgm:t>
    </dgm:pt>
    <dgm:pt modelId="{17FA32D6-4009-40A2-A543-F6C3B7528C14}" type="parTrans" cxnId="{69CA0DEE-A0E9-4152-BBFD-E54BDAE2F4BA}">
      <dgm:prSet/>
      <dgm:spPr/>
      <dgm:t>
        <a:bodyPr/>
        <a:lstStyle/>
        <a:p>
          <a:endParaRPr lang="en-US"/>
        </a:p>
      </dgm:t>
    </dgm:pt>
    <dgm:pt modelId="{0D15C5D4-F723-4895-AEE8-CC18D97D8A36}" type="sibTrans" cxnId="{69CA0DEE-A0E9-4152-BBFD-E54BDAE2F4BA}">
      <dgm:prSet/>
      <dgm:spPr/>
      <dgm:t>
        <a:bodyPr/>
        <a:lstStyle/>
        <a:p>
          <a:endParaRPr lang="en-US"/>
        </a:p>
      </dgm:t>
    </dgm:pt>
    <dgm:pt modelId="{BE5C92BF-841D-41DF-AADD-C8C430110312}">
      <dgm:prSet/>
      <dgm:spPr/>
      <dgm:t>
        <a:bodyPr/>
        <a:lstStyle/>
        <a:p>
          <a:r>
            <a:rPr lang="en-US" dirty="0"/>
            <a:t>Use what </a:t>
          </a:r>
          <a:r>
            <a:rPr lang="en-US"/>
            <a:t>you’ve underlined to make </a:t>
          </a:r>
          <a:r>
            <a:rPr lang="en-US" dirty="0"/>
            <a:t>a word bank for you to use in your own writing.</a:t>
          </a:r>
        </a:p>
      </dgm:t>
    </dgm:pt>
    <dgm:pt modelId="{E288334C-4A7B-44A1-8631-4A859E2CF782}" type="parTrans" cxnId="{2CC8CE03-5178-4189-B0C0-E34C24329531}">
      <dgm:prSet/>
      <dgm:spPr/>
      <dgm:t>
        <a:bodyPr/>
        <a:lstStyle/>
        <a:p>
          <a:endParaRPr lang="en-US"/>
        </a:p>
      </dgm:t>
    </dgm:pt>
    <dgm:pt modelId="{B4ADB728-FB11-48A6-A6B3-E12C963C92F6}" type="sibTrans" cxnId="{2CC8CE03-5178-4189-B0C0-E34C24329531}">
      <dgm:prSet/>
      <dgm:spPr/>
      <dgm:t>
        <a:bodyPr/>
        <a:lstStyle/>
        <a:p>
          <a:endParaRPr lang="en-US"/>
        </a:p>
      </dgm:t>
    </dgm:pt>
    <dgm:pt modelId="{3B0E8429-924F-2049-A79E-DA00E628471E}" type="pres">
      <dgm:prSet presAssocID="{E6DDACE5-F475-4B73-9A59-96AD147F04E9}" presName="Name0" presStyleCnt="0">
        <dgm:presLayoutVars>
          <dgm:dir/>
          <dgm:animLvl val="lvl"/>
          <dgm:resizeHandles val="exact"/>
        </dgm:presLayoutVars>
      </dgm:prSet>
      <dgm:spPr/>
    </dgm:pt>
    <dgm:pt modelId="{C077A507-1F47-3F4C-A34F-D020CF05ACDE}" type="pres">
      <dgm:prSet presAssocID="{B3373B9E-226B-44D1-8184-49465532C4F3}" presName="composite" presStyleCnt="0"/>
      <dgm:spPr/>
    </dgm:pt>
    <dgm:pt modelId="{32DF2377-76B8-DD4B-B5B8-1CB02F2AD38C}" type="pres">
      <dgm:prSet presAssocID="{B3373B9E-226B-44D1-8184-49465532C4F3}" presName="parTx" presStyleLbl="alignNode1" presStyleIdx="0" presStyleCnt="3">
        <dgm:presLayoutVars>
          <dgm:chMax val="0"/>
          <dgm:chPref val="0"/>
        </dgm:presLayoutVars>
      </dgm:prSet>
      <dgm:spPr/>
    </dgm:pt>
    <dgm:pt modelId="{76792873-F13A-3149-930E-A751A66C86C9}" type="pres">
      <dgm:prSet presAssocID="{B3373B9E-226B-44D1-8184-49465532C4F3}" presName="desTx" presStyleLbl="alignAccFollowNode1" presStyleIdx="0" presStyleCnt="3">
        <dgm:presLayoutVars/>
      </dgm:prSet>
      <dgm:spPr/>
    </dgm:pt>
    <dgm:pt modelId="{6CA6AC90-A76D-6945-959A-DEC6441486F9}" type="pres">
      <dgm:prSet presAssocID="{BCA38916-CBC5-40E4-9874-F6AF2A1CB7AC}" presName="space" presStyleCnt="0"/>
      <dgm:spPr/>
    </dgm:pt>
    <dgm:pt modelId="{2A918F88-AAED-2448-BA4E-E1B882C1F6E0}" type="pres">
      <dgm:prSet presAssocID="{59DE92C2-8A83-460A-8007-183A032AE309}" presName="composite" presStyleCnt="0"/>
      <dgm:spPr/>
    </dgm:pt>
    <dgm:pt modelId="{C9A353BB-E648-2B49-BD6B-55F100735F8E}" type="pres">
      <dgm:prSet presAssocID="{59DE92C2-8A83-460A-8007-183A032AE309}" presName="parTx" presStyleLbl="alignNode1" presStyleIdx="1" presStyleCnt="3">
        <dgm:presLayoutVars>
          <dgm:chMax val="0"/>
          <dgm:chPref val="0"/>
        </dgm:presLayoutVars>
      </dgm:prSet>
      <dgm:spPr/>
    </dgm:pt>
    <dgm:pt modelId="{E5436633-4B21-5C46-93CB-1E0C431A5ED2}" type="pres">
      <dgm:prSet presAssocID="{59DE92C2-8A83-460A-8007-183A032AE309}" presName="desTx" presStyleLbl="alignAccFollowNode1" presStyleIdx="1" presStyleCnt="3">
        <dgm:presLayoutVars/>
      </dgm:prSet>
      <dgm:spPr/>
    </dgm:pt>
    <dgm:pt modelId="{FC1EB0C8-6AA9-C24A-89B9-5A7DD4DD1BA6}" type="pres">
      <dgm:prSet presAssocID="{E1E91143-1068-422F-B2D6-2FCDFDCCFEAE}" presName="space" presStyleCnt="0"/>
      <dgm:spPr/>
    </dgm:pt>
    <dgm:pt modelId="{FA358CBD-3767-434D-A5A8-9FF96DBD7234}" type="pres">
      <dgm:prSet presAssocID="{E38B0CA3-5A37-4EE9-9568-35EC612A8F81}" presName="composite" presStyleCnt="0"/>
      <dgm:spPr/>
    </dgm:pt>
    <dgm:pt modelId="{84AF41DA-7871-834B-B240-F7340EDB830F}" type="pres">
      <dgm:prSet presAssocID="{E38B0CA3-5A37-4EE9-9568-35EC612A8F81}" presName="parTx" presStyleLbl="alignNode1" presStyleIdx="2" presStyleCnt="3">
        <dgm:presLayoutVars>
          <dgm:chMax val="0"/>
          <dgm:chPref val="0"/>
        </dgm:presLayoutVars>
      </dgm:prSet>
      <dgm:spPr/>
    </dgm:pt>
    <dgm:pt modelId="{884D108D-E296-D143-B6E9-B7CA0CBA70B5}" type="pres">
      <dgm:prSet presAssocID="{E38B0CA3-5A37-4EE9-9568-35EC612A8F81}" presName="desTx" presStyleLbl="alignAccFollowNode1" presStyleIdx="2" presStyleCnt="3">
        <dgm:presLayoutVars/>
      </dgm:prSet>
      <dgm:spPr/>
    </dgm:pt>
  </dgm:ptLst>
  <dgm:cxnLst>
    <dgm:cxn modelId="{D0D9F502-9D22-498D-A128-0B1EF971A4EA}" srcId="{B3373B9E-226B-44D1-8184-49465532C4F3}" destId="{9397E0F5-8648-49C2-A58E-E9B070C95AE8}" srcOrd="0" destOrd="0" parTransId="{E0D32BB1-8B9E-4520-AF85-2F3CC9A04CF0}" sibTransId="{1A407A85-5172-4BCA-92B4-DEA93AA53A1E}"/>
    <dgm:cxn modelId="{2CC8CE03-5178-4189-B0C0-E34C24329531}" srcId="{E38B0CA3-5A37-4EE9-9568-35EC612A8F81}" destId="{BE5C92BF-841D-41DF-AADD-C8C430110312}" srcOrd="0" destOrd="0" parTransId="{E288334C-4A7B-44A1-8631-4A859E2CF782}" sibTransId="{B4ADB728-FB11-48A6-A6B3-E12C963C92F6}"/>
    <dgm:cxn modelId="{104DE51B-6BED-0E46-B323-A362E9F220A4}" type="presOf" srcId="{BE5C92BF-841D-41DF-AADD-C8C430110312}" destId="{884D108D-E296-D143-B6E9-B7CA0CBA70B5}" srcOrd="0" destOrd="0" presId="urn:microsoft.com/office/officeart/2016/7/layout/HorizontalActionList"/>
    <dgm:cxn modelId="{E478DF1D-0BE5-4B89-99F0-47CB7FE5BD06}" srcId="{E6DDACE5-F475-4B73-9A59-96AD147F04E9}" destId="{B3373B9E-226B-44D1-8184-49465532C4F3}" srcOrd="0" destOrd="0" parTransId="{527FB8AA-96AA-4190-8792-4620149F024C}" sibTransId="{BCA38916-CBC5-40E4-9874-F6AF2A1CB7AC}"/>
    <dgm:cxn modelId="{2585142E-4D70-41E9-9A6E-F60AB1F201AF}" srcId="{59DE92C2-8A83-460A-8007-183A032AE309}" destId="{EA16B768-0137-4FC3-A107-4901468F4F2B}" srcOrd="0" destOrd="0" parTransId="{8428A213-0A24-4BD5-B142-0780E97AF55B}" sibTransId="{1CD5C2B2-E89E-4CA5-8C5B-05828D5DEF0C}"/>
    <dgm:cxn modelId="{89A7A133-C5B1-0D46-A5D3-23F6BB4EE440}" type="presOf" srcId="{E38B0CA3-5A37-4EE9-9568-35EC612A8F81}" destId="{84AF41DA-7871-834B-B240-F7340EDB830F}" srcOrd="0" destOrd="0" presId="urn:microsoft.com/office/officeart/2016/7/layout/HorizontalActionList"/>
    <dgm:cxn modelId="{37A9E544-80AF-F34E-AF5D-738D53B5BD8C}" type="presOf" srcId="{EA16B768-0137-4FC3-A107-4901468F4F2B}" destId="{E5436633-4B21-5C46-93CB-1E0C431A5ED2}" srcOrd="0" destOrd="0" presId="urn:microsoft.com/office/officeart/2016/7/layout/HorizontalActionList"/>
    <dgm:cxn modelId="{8296C36B-6BF9-5845-9275-073695E60945}" type="presOf" srcId="{E6DDACE5-F475-4B73-9A59-96AD147F04E9}" destId="{3B0E8429-924F-2049-A79E-DA00E628471E}" srcOrd="0" destOrd="0" presId="urn:microsoft.com/office/officeart/2016/7/layout/HorizontalActionList"/>
    <dgm:cxn modelId="{91B60893-5AE6-7F4C-8FAD-9230D963EC7B}" type="presOf" srcId="{B3373B9E-226B-44D1-8184-49465532C4F3}" destId="{32DF2377-76B8-DD4B-B5B8-1CB02F2AD38C}" srcOrd="0" destOrd="0" presId="urn:microsoft.com/office/officeart/2016/7/layout/HorizontalActionList"/>
    <dgm:cxn modelId="{56DCAEBF-208C-46C3-B483-5DED077F2296}" srcId="{E6DDACE5-F475-4B73-9A59-96AD147F04E9}" destId="{59DE92C2-8A83-460A-8007-183A032AE309}" srcOrd="1" destOrd="0" parTransId="{1AD1253E-50D2-4022-984B-4FF38C21448C}" sibTransId="{E1E91143-1068-422F-B2D6-2FCDFDCCFEAE}"/>
    <dgm:cxn modelId="{A32735C7-6BB6-A14D-9CD7-47C41D0EDB3E}" type="presOf" srcId="{9397E0F5-8648-49C2-A58E-E9B070C95AE8}" destId="{76792873-F13A-3149-930E-A751A66C86C9}" srcOrd="0" destOrd="0" presId="urn:microsoft.com/office/officeart/2016/7/layout/HorizontalActionList"/>
    <dgm:cxn modelId="{9DD7CEDE-E9F5-A04E-9122-EBC5F21DB7AA}" type="presOf" srcId="{59DE92C2-8A83-460A-8007-183A032AE309}" destId="{C9A353BB-E648-2B49-BD6B-55F100735F8E}" srcOrd="0" destOrd="0" presId="urn:microsoft.com/office/officeart/2016/7/layout/HorizontalActionList"/>
    <dgm:cxn modelId="{69CA0DEE-A0E9-4152-BBFD-E54BDAE2F4BA}" srcId="{E6DDACE5-F475-4B73-9A59-96AD147F04E9}" destId="{E38B0CA3-5A37-4EE9-9568-35EC612A8F81}" srcOrd="2" destOrd="0" parTransId="{17FA32D6-4009-40A2-A543-F6C3B7528C14}" sibTransId="{0D15C5D4-F723-4895-AEE8-CC18D97D8A36}"/>
    <dgm:cxn modelId="{BC59696A-278C-214C-BABF-D601E0E225E0}" type="presParOf" srcId="{3B0E8429-924F-2049-A79E-DA00E628471E}" destId="{C077A507-1F47-3F4C-A34F-D020CF05ACDE}" srcOrd="0" destOrd="0" presId="urn:microsoft.com/office/officeart/2016/7/layout/HorizontalActionList"/>
    <dgm:cxn modelId="{83D548A2-B435-9F42-87AC-BE940F5BCABF}" type="presParOf" srcId="{C077A507-1F47-3F4C-A34F-D020CF05ACDE}" destId="{32DF2377-76B8-DD4B-B5B8-1CB02F2AD38C}" srcOrd="0" destOrd="0" presId="urn:microsoft.com/office/officeart/2016/7/layout/HorizontalActionList"/>
    <dgm:cxn modelId="{24994552-05BB-B04E-99BB-C1D511D5DD91}" type="presParOf" srcId="{C077A507-1F47-3F4C-A34F-D020CF05ACDE}" destId="{76792873-F13A-3149-930E-A751A66C86C9}" srcOrd="1" destOrd="0" presId="urn:microsoft.com/office/officeart/2016/7/layout/HorizontalActionList"/>
    <dgm:cxn modelId="{FCD3EFDE-3ADC-9245-848F-42F50367FA93}" type="presParOf" srcId="{3B0E8429-924F-2049-A79E-DA00E628471E}" destId="{6CA6AC90-A76D-6945-959A-DEC6441486F9}" srcOrd="1" destOrd="0" presId="urn:microsoft.com/office/officeart/2016/7/layout/HorizontalActionList"/>
    <dgm:cxn modelId="{7BB27FFE-B266-1240-AA05-78D4408D6A7D}" type="presParOf" srcId="{3B0E8429-924F-2049-A79E-DA00E628471E}" destId="{2A918F88-AAED-2448-BA4E-E1B882C1F6E0}" srcOrd="2" destOrd="0" presId="urn:microsoft.com/office/officeart/2016/7/layout/HorizontalActionList"/>
    <dgm:cxn modelId="{268736DC-041C-9D44-B4B9-5240BB5CB96C}" type="presParOf" srcId="{2A918F88-AAED-2448-BA4E-E1B882C1F6E0}" destId="{C9A353BB-E648-2B49-BD6B-55F100735F8E}" srcOrd="0" destOrd="0" presId="urn:microsoft.com/office/officeart/2016/7/layout/HorizontalActionList"/>
    <dgm:cxn modelId="{D10ADBFF-70B4-4C43-B151-F66339929CE0}" type="presParOf" srcId="{2A918F88-AAED-2448-BA4E-E1B882C1F6E0}" destId="{E5436633-4B21-5C46-93CB-1E0C431A5ED2}" srcOrd="1" destOrd="0" presId="urn:microsoft.com/office/officeart/2016/7/layout/HorizontalActionList"/>
    <dgm:cxn modelId="{A373F3B5-4B84-9F44-8FCE-B51B7A0244FA}" type="presParOf" srcId="{3B0E8429-924F-2049-A79E-DA00E628471E}" destId="{FC1EB0C8-6AA9-C24A-89B9-5A7DD4DD1BA6}" srcOrd="3" destOrd="0" presId="urn:microsoft.com/office/officeart/2016/7/layout/HorizontalActionList"/>
    <dgm:cxn modelId="{27432953-B5A2-644D-ACCF-97E1097D4770}" type="presParOf" srcId="{3B0E8429-924F-2049-A79E-DA00E628471E}" destId="{FA358CBD-3767-434D-A5A8-9FF96DBD7234}" srcOrd="4" destOrd="0" presId="urn:microsoft.com/office/officeart/2016/7/layout/HorizontalActionList"/>
    <dgm:cxn modelId="{1648605A-0FCC-804A-93AF-2B8A9D07B795}" type="presParOf" srcId="{FA358CBD-3767-434D-A5A8-9FF96DBD7234}" destId="{84AF41DA-7871-834B-B240-F7340EDB830F}" srcOrd="0" destOrd="0" presId="urn:microsoft.com/office/officeart/2016/7/layout/HorizontalActionList"/>
    <dgm:cxn modelId="{2A75C157-7858-7B4D-871B-3C3DD00EB852}" type="presParOf" srcId="{FA358CBD-3767-434D-A5A8-9FF96DBD7234}" destId="{884D108D-E296-D143-B6E9-B7CA0CBA70B5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B8592C-2CF8-4F46-976D-94F1B8B23E90}">
      <dsp:nvSpPr>
        <dsp:cNvPr id="0" name=""/>
        <dsp:cNvSpPr/>
      </dsp:nvSpPr>
      <dsp:spPr>
        <a:xfrm>
          <a:off x="2964" y="136707"/>
          <a:ext cx="2351960" cy="329274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368" tIns="330200" rIns="183368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Read an extract from the story</a:t>
          </a:r>
        </a:p>
      </dsp:txBody>
      <dsp:txXfrm>
        <a:off x="2964" y="1387950"/>
        <a:ext cx="2351960" cy="1975646"/>
      </dsp:txXfrm>
    </dsp:sp>
    <dsp:sp modelId="{7402E092-C2B0-6345-90D7-4A4CBC354981}">
      <dsp:nvSpPr>
        <dsp:cNvPr id="0" name=""/>
        <dsp:cNvSpPr/>
      </dsp:nvSpPr>
      <dsp:spPr>
        <a:xfrm>
          <a:off x="685033" y="465982"/>
          <a:ext cx="987823" cy="98782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015" tIns="12700" rIns="77015" bIns="1270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1</a:t>
          </a:r>
        </a:p>
      </dsp:txBody>
      <dsp:txXfrm>
        <a:off x="829696" y="610645"/>
        <a:ext cx="698497" cy="698497"/>
      </dsp:txXfrm>
    </dsp:sp>
    <dsp:sp modelId="{A4A86B58-0BDA-3640-B771-B89E669D029F}">
      <dsp:nvSpPr>
        <dsp:cNvPr id="0" name=""/>
        <dsp:cNvSpPr/>
      </dsp:nvSpPr>
      <dsp:spPr>
        <a:xfrm>
          <a:off x="2964" y="3429380"/>
          <a:ext cx="2351960" cy="72"/>
        </a:xfrm>
        <a:prstGeom prst="rect">
          <a:avLst/>
        </a:prstGeom>
        <a:solidFill>
          <a:schemeClr val="accent2">
            <a:hueOff val="920516"/>
            <a:satOff val="-2642"/>
            <a:lumOff val="-4230"/>
            <a:alphaOff val="0"/>
          </a:schemeClr>
        </a:solidFill>
        <a:ln w="19050" cap="flat" cmpd="sng" algn="ctr">
          <a:solidFill>
            <a:schemeClr val="accent2">
              <a:hueOff val="920516"/>
              <a:satOff val="-2642"/>
              <a:lumOff val="-42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0DF705-A303-4544-AE3A-CAD9E691467D}">
      <dsp:nvSpPr>
        <dsp:cNvPr id="0" name=""/>
        <dsp:cNvSpPr/>
      </dsp:nvSpPr>
      <dsp:spPr>
        <a:xfrm>
          <a:off x="2590121" y="136707"/>
          <a:ext cx="2351960" cy="3292744"/>
        </a:xfrm>
        <a:prstGeom prst="rect">
          <a:avLst/>
        </a:prstGeom>
        <a:solidFill>
          <a:schemeClr val="accent2">
            <a:tint val="40000"/>
            <a:alpha val="90000"/>
            <a:hueOff val="2244906"/>
            <a:satOff val="-20744"/>
            <a:lumOff val="-2338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2244906"/>
              <a:satOff val="-20744"/>
              <a:lumOff val="-23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368" tIns="330200" rIns="183368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Learn a key term</a:t>
          </a:r>
        </a:p>
      </dsp:txBody>
      <dsp:txXfrm>
        <a:off x="2590121" y="1387950"/>
        <a:ext cx="2351960" cy="1975646"/>
      </dsp:txXfrm>
    </dsp:sp>
    <dsp:sp modelId="{8E09FD5E-D787-A34E-B1B1-C81B520A139A}">
      <dsp:nvSpPr>
        <dsp:cNvPr id="0" name=""/>
        <dsp:cNvSpPr/>
      </dsp:nvSpPr>
      <dsp:spPr>
        <a:xfrm>
          <a:off x="3272189" y="465982"/>
          <a:ext cx="987823" cy="987823"/>
        </a:xfrm>
        <a:prstGeom prst="ellipse">
          <a:avLst/>
        </a:prstGeom>
        <a:solidFill>
          <a:schemeClr val="accent2">
            <a:hueOff val="1841033"/>
            <a:satOff val="-5284"/>
            <a:lumOff val="-8460"/>
            <a:alphaOff val="0"/>
          </a:schemeClr>
        </a:solidFill>
        <a:ln w="19050" cap="flat" cmpd="sng" algn="ctr">
          <a:solidFill>
            <a:schemeClr val="accent2">
              <a:hueOff val="1841033"/>
              <a:satOff val="-5284"/>
              <a:lumOff val="-846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015" tIns="12700" rIns="77015" bIns="1270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2</a:t>
          </a:r>
        </a:p>
      </dsp:txBody>
      <dsp:txXfrm>
        <a:off x="3416852" y="610645"/>
        <a:ext cx="698497" cy="698497"/>
      </dsp:txXfrm>
    </dsp:sp>
    <dsp:sp modelId="{5B6CBF3E-BDBC-1C42-999E-4365614A9336}">
      <dsp:nvSpPr>
        <dsp:cNvPr id="0" name=""/>
        <dsp:cNvSpPr/>
      </dsp:nvSpPr>
      <dsp:spPr>
        <a:xfrm>
          <a:off x="2590121" y="3429380"/>
          <a:ext cx="2351960" cy="72"/>
        </a:xfrm>
        <a:prstGeom prst="rect">
          <a:avLst/>
        </a:prstGeom>
        <a:solidFill>
          <a:schemeClr val="accent2">
            <a:hueOff val="2761549"/>
            <a:satOff val="-7926"/>
            <a:lumOff val="-12690"/>
            <a:alphaOff val="0"/>
          </a:schemeClr>
        </a:solidFill>
        <a:ln w="19050" cap="flat" cmpd="sng" algn="ctr">
          <a:solidFill>
            <a:schemeClr val="accent2">
              <a:hueOff val="2761549"/>
              <a:satOff val="-7926"/>
              <a:lumOff val="-126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98E8D6-B554-4142-B82C-0AA6C8A47556}">
      <dsp:nvSpPr>
        <dsp:cNvPr id="0" name=""/>
        <dsp:cNvSpPr/>
      </dsp:nvSpPr>
      <dsp:spPr>
        <a:xfrm>
          <a:off x="5177278" y="136707"/>
          <a:ext cx="2351960" cy="3292744"/>
        </a:xfrm>
        <a:prstGeom prst="rect">
          <a:avLst/>
        </a:prstGeom>
        <a:solidFill>
          <a:schemeClr val="accent2">
            <a:tint val="40000"/>
            <a:alpha val="90000"/>
            <a:hueOff val="4489812"/>
            <a:satOff val="-41488"/>
            <a:lumOff val="-4677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4489812"/>
              <a:satOff val="-41488"/>
              <a:lumOff val="-46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368" tIns="330200" rIns="183368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Search for examples in the extract</a:t>
          </a:r>
        </a:p>
      </dsp:txBody>
      <dsp:txXfrm>
        <a:off x="5177278" y="1387950"/>
        <a:ext cx="2351960" cy="1975646"/>
      </dsp:txXfrm>
    </dsp:sp>
    <dsp:sp modelId="{12C1B61D-9461-8141-AF49-98F34C3B27D9}">
      <dsp:nvSpPr>
        <dsp:cNvPr id="0" name=""/>
        <dsp:cNvSpPr/>
      </dsp:nvSpPr>
      <dsp:spPr>
        <a:xfrm>
          <a:off x="5859346" y="465982"/>
          <a:ext cx="987823" cy="987823"/>
        </a:xfrm>
        <a:prstGeom prst="ellipse">
          <a:avLst/>
        </a:prstGeom>
        <a:solidFill>
          <a:schemeClr val="accent2">
            <a:hueOff val="3682065"/>
            <a:satOff val="-10567"/>
            <a:lumOff val="-16919"/>
            <a:alphaOff val="0"/>
          </a:schemeClr>
        </a:solidFill>
        <a:ln w="19050" cap="flat" cmpd="sng" algn="ctr">
          <a:solidFill>
            <a:schemeClr val="accent2">
              <a:hueOff val="3682065"/>
              <a:satOff val="-10567"/>
              <a:lumOff val="-1691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015" tIns="12700" rIns="77015" bIns="1270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3</a:t>
          </a:r>
        </a:p>
      </dsp:txBody>
      <dsp:txXfrm>
        <a:off x="6004009" y="610645"/>
        <a:ext cx="698497" cy="698497"/>
      </dsp:txXfrm>
    </dsp:sp>
    <dsp:sp modelId="{CFA708D0-1A6F-B84C-B548-65E5DC6F8532}">
      <dsp:nvSpPr>
        <dsp:cNvPr id="0" name=""/>
        <dsp:cNvSpPr/>
      </dsp:nvSpPr>
      <dsp:spPr>
        <a:xfrm>
          <a:off x="5177278" y="3429380"/>
          <a:ext cx="2351960" cy="72"/>
        </a:xfrm>
        <a:prstGeom prst="rect">
          <a:avLst/>
        </a:prstGeom>
        <a:solidFill>
          <a:schemeClr val="accent2">
            <a:hueOff val="4602581"/>
            <a:satOff val="-13209"/>
            <a:lumOff val="-21149"/>
            <a:alphaOff val="0"/>
          </a:schemeClr>
        </a:solidFill>
        <a:ln w="19050" cap="flat" cmpd="sng" algn="ctr">
          <a:solidFill>
            <a:schemeClr val="accent2">
              <a:hueOff val="4602581"/>
              <a:satOff val="-13209"/>
              <a:lumOff val="-211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A97D9E-C096-FD4F-BA6F-5B2C6D26A7C5}">
      <dsp:nvSpPr>
        <dsp:cNvPr id="0" name=""/>
        <dsp:cNvSpPr/>
      </dsp:nvSpPr>
      <dsp:spPr>
        <a:xfrm>
          <a:off x="7764434" y="136707"/>
          <a:ext cx="2351960" cy="3292744"/>
        </a:xfrm>
        <a:prstGeom prst="rect">
          <a:avLst/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368" tIns="330200" rIns="183368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Do some writing of your own.</a:t>
          </a:r>
        </a:p>
      </dsp:txBody>
      <dsp:txXfrm>
        <a:off x="7764434" y="1387950"/>
        <a:ext cx="2351960" cy="1975646"/>
      </dsp:txXfrm>
    </dsp:sp>
    <dsp:sp modelId="{5DC8F0E2-45AF-5D45-9063-B6C5BCFFFAC1}">
      <dsp:nvSpPr>
        <dsp:cNvPr id="0" name=""/>
        <dsp:cNvSpPr/>
      </dsp:nvSpPr>
      <dsp:spPr>
        <a:xfrm>
          <a:off x="8446503" y="465982"/>
          <a:ext cx="987823" cy="987823"/>
        </a:xfrm>
        <a:prstGeom prst="ellipse">
          <a:avLst/>
        </a:prstGeom>
        <a:solidFill>
          <a:schemeClr val="accent2">
            <a:hueOff val="5523098"/>
            <a:satOff val="-15851"/>
            <a:lumOff val="-25379"/>
            <a:alphaOff val="0"/>
          </a:schemeClr>
        </a:solidFill>
        <a:ln w="19050" cap="flat" cmpd="sng" algn="ctr">
          <a:solidFill>
            <a:schemeClr val="accent2">
              <a:hueOff val="5523098"/>
              <a:satOff val="-15851"/>
              <a:lumOff val="-253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015" tIns="12700" rIns="77015" bIns="1270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4</a:t>
          </a:r>
        </a:p>
      </dsp:txBody>
      <dsp:txXfrm>
        <a:off x="8591166" y="610645"/>
        <a:ext cx="698497" cy="698497"/>
      </dsp:txXfrm>
    </dsp:sp>
    <dsp:sp modelId="{D47CACB3-B1C5-2C46-B266-DCB953CB7EA7}">
      <dsp:nvSpPr>
        <dsp:cNvPr id="0" name=""/>
        <dsp:cNvSpPr/>
      </dsp:nvSpPr>
      <dsp:spPr>
        <a:xfrm>
          <a:off x="7764434" y="3429380"/>
          <a:ext cx="2351960" cy="72"/>
        </a:xfrm>
        <a:prstGeom prst="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DF2377-76B8-DD4B-B5B8-1CB02F2AD38C}">
      <dsp:nvSpPr>
        <dsp:cNvPr id="0" name=""/>
        <dsp:cNvSpPr/>
      </dsp:nvSpPr>
      <dsp:spPr>
        <a:xfrm>
          <a:off x="10090" y="412192"/>
          <a:ext cx="3426543" cy="10279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773" tIns="270773" rIns="270773" bIns="270773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Read</a:t>
          </a:r>
        </a:p>
      </dsp:txBody>
      <dsp:txXfrm>
        <a:off x="10090" y="412192"/>
        <a:ext cx="3426543" cy="1027963"/>
      </dsp:txXfrm>
    </dsp:sp>
    <dsp:sp modelId="{76792873-F13A-3149-930E-A751A66C86C9}">
      <dsp:nvSpPr>
        <dsp:cNvPr id="0" name=""/>
        <dsp:cNvSpPr/>
      </dsp:nvSpPr>
      <dsp:spPr>
        <a:xfrm>
          <a:off x="10090" y="1440155"/>
          <a:ext cx="3426543" cy="24989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8466" tIns="338466" rIns="338466" bIns="338466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Read the extract on your sheet or look at P 32-33 in the book. </a:t>
          </a:r>
        </a:p>
      </dsp:txBody>
      <dsp:txXfrm>
        <a:off x="10090" y="1440155"/>
        <a:ext cx="3426543" cy="2498990"/>
      </dsp:txXfrm>
    </dsp:sp>
    <dsp:sp modelId="{C9A353BB-E648-2B49-BD6B-55F100735F8E}">
      <dsp:nvSpPr>
        <dsp:cNvPr id="0" name=""/>
        <dsp:cNvSpPr/>
      </dsp:nvSpPr>
      <dsp:spPr>
        <a:xfrm>
          <a:off x="3544528" y="412192"/>
          <a:ext cx="3426543" cy="10279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773" tIns="270773" rIns="270773" bIns="270773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Underline</a:t>
          </a:r>
        </a:p>
      </dsp:txBody>
      <dsp:txXfrm>
        <a:off x="3544528" y="412192"/>
        <a:ext cx="3426543" cy="1027963"/>
      </dsp:txXfrm>
    </dsp:sp>
    <dsp:sp modelId="{E5436633-4B21-5C46-93CB-1E0C431A5ED2}">
      <dsp:nvSpPr>
        <dsp:cNvPr id="0" name=""/>
        <dsp:cNvSpPr/>
      </dsp:nvSpPr>
      <dsp:spPr>
        <a:xfrm>
          <a:off x="3544528" y="1440155"/>
          <a:ext cx="3426543" cy="24989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8466" tIns="338466" rIns="338466" bIns="338466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Underline all the words and phrases you can find that are related to COLD.</a:t>
          </a:r>
        </a:p>
      </dsp:txBody>
      <dsp:txXfrm>
        <a:off x="3544528" y="1440155"/>
        <a:ext cx="3426543" cy="2498990"/>
      </dsp:txXfrm>
    </dsp:sp>
    <dsp:sp modelId="{84AF41DA-7871-834B-B240-F7340EDB830F}">
      <dsp:nvSpPr>
        <dsp:cNvPr id="0" name=""/>
        <dsp:cNvSpPr/>
      </dsp:nvSpPr>
      <dsp:spPr>
        <a:xfrm>
          <a:off x="7078966" y="412192"/>
          <a:ext cx="3426543" cy="10279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773" tIns="270773" rIns="270773" bIns="270773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Make</a:t>
          </a:r>
        </a:p>
      </dsp:txBody>
      <dsp:txXfrm>
        <a:off x="7078966" y="412192"/>
        <a:ext cx="3426543" cy="1027963"/>
      </dsp:txXfrm>
    </dsp:sp>
    <dsp:sp modelId="{884D108D-E296-D143-B6E9-B7CA0CBA70B5}">
      <dsp:nvSpPr>
        <dsp:cNvPr id="0" name=""/>
        <dsp:cNvSpPr/>
      </dsp:nvSpPr>
      <dsp:spPr>
        <a:xfrm>
          <a:off x="7078966" y="1440155"/>
          <a:ext cx="3426543" cy="24989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8466" tIns="338466" rIns="338466" bIns="338466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Use what </a:t>
          </a:r>
          <a:r>
            <a:rPr lang="en-US" sz="2600" kern="1200"/>
            <a:t>you’ve underlined to make </a:t>
          </a:r>
          <a:r>
            <a:rPr lang="en-US" sz="2600" kern="1200" dirty="0"/>
            <a:t>a word bank for you to use in your own writing.</a:t>
          </a:r>
        </a:p>
      </dsp:txBody>
      <dsp:txXfrm>
        <a:off x="7078966" y="1440155"/>
        <a:ext cx="3426543" cy="2498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49AD6-2DB2-245F-AF9A-7A44A614DE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FCFF9A-5703-8774-8DF5-503759144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64DDF-D252-F175-E221-C3B07842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D40A-C073-534A-9A43-BBF7F8B64CA5}" type="datetimeFigureOut">
              <a:rPr lang="en-US" smtClean="0"/>
              <a:t>5/27/24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FF1B8-C3A4-B343-16AA-077BB94F9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0637B-A8C6-69D1-2849-DCCAA66F4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8DE7-9E01-A64D-9D48-12F0BE88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B3334-2355-7E41-05D3-2B2EFB01F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0B5000-4918-646A-2469-F7DFBA4C8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6D8C2-8665-3018-CE53-BF28E5AB1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D40A-C073-534A-9A43-BBF7F8B64CA5}" type="datetimeFigureOut">
              <a:rPr lang="en-US" smtClean="0"/>
              <a:t>5/27/24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C2CE1-FF11-A70A-9EDA-8351B1868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9BB27-44E4-C886-A234-1849A9554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8DE7-9E01-A64D-9D48-12F0BE88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41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4A24E2-F757-38CE-0FB3-B8783C7F16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21200A-461F-D5E4-9A3B-E90348734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10D66-5DC0-0C7C-26F8-955805A95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D40A-C073-534A-9A43-BBF7F8B64CA5}" type="datetimeFigureOut">
              <a:rPr lang="en-US" smtClean="0"/>
              <a:t>5/27/24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81C41-BEB9-F5E9-5023-CA38AB1D0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6D7D2-6468-F492-D77C-8BC056A28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8DE7-9E01-A64D-9D48-12F0BE88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0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BB969-89C7-1A8B-0916-B46ED7436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0F3AC-F411-D9EE-1A0B-750EF8C30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C26FC-5CC7-3323-6C9D-4361993A7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D40A-C073-534A-9A43-BBF7F8B64CA5}" type="datetimeFigureOut">
              <a:rPr lang="en-US" smtClean="0"/>
              <a:t>5/27/24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79944-6537-0B0F-D6A4-A64ED397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5FCAB-8625-E48C-5F12-B72450FFB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8DE7-9E01-A64D-9D48-12F0BE88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95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5C139-89F0-8723-8559-A2CCE3C72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9A980E-21CA-37EE-7086-7FAEAD3A3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7727C-7E3A-F734-33B3-4C65DF06A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D40A-C073-534A-9A43-BBF7F8B64CA5}" type="datetimeFigureOut">
              <a:rPr lang="en-US" smtClean="0"/>
              <a:t>5/27/24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FA07D-CB74-1ADB-0939-2E33C9314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91332-B0B0-79DF-6B6D-FA88AA124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8DE7-9E01-A64D-9D48-12F0BE88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5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7783A-3929-9821-EA60-BF3102D15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F4DE5-8DF1-504C-F256-D6865A7232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B1960-4ED8-497C-13D4-975489350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3DCAC5-6323-67D9-9E42-1765AE9CF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D40A-C073-534A-9A43-BBF7F8B64CA5}" type="datetimeFigureOut">
              <a:rPr lang="en-US" smtClean="0"/>
              <a:t>5/27/24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083AE3-6773-898C-2377-D59E7B792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106485-BF61-1AC5-F872-62B8B93A3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8DE7-9E01-A64D-9D48-12F0BE88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7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B56C2-FCA7-B47B-4109-66190C433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DBE9A7-EF5A-EFF6-2009-F309C137A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BE008A-45D2-182C-A3FA-AA0E8AEC6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CD9B35-5B46-3C86-6364-B86C24A50E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84BF0E-4929-15D2-7290-73A5FD4D5B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D66734-ACE2-B33C-716C-00CB5E3D5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D40A-C073-534A-9A43-BBF7F8B64CA5}" type="datetimeFigureOut">
              <a:rPr lang="en-US" smtClean="0"/>
              <a:t>5/27/24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510C05-6F44-2DBE-4810-20A98E54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A1E67-7B56-2F2E-6D7B-FF82B5009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8DE7-9E01-A64D-9D48-12F0BE88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0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0C782-6BF2-5F73-9C1C-2420EA6BA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E3FB5B-0351-AB03-019C-DD9FECB42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D40A-C073-534A-9A43-BBF7F8B64CA5}" type="datetimeFigureOut">
              <a:rPr lang="en-US" smtClean="0"/>
              <a:t>5/27/24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FDDE9-1B92-60D4-6000-634AF8498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1CC9FD-8857-C6B3-D281-5591736D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8DE7-9E01-A64D-9D48-12F0BE88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43FF20-9FFD-F7A9-2F0D-69173DABC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D40A-C073-534A-9A43-BBF7F8B64CA5}" type="datetimeFigureOut">
              <a:rPr lang="en-US" smtClean="0"/>
              <a:t>5/27/24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ACC606-3C88-A630-22E7-00E08486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9D9C5-3D98-509F-39AC-A50FA6EF3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8DE7-9E01-A64D-9D48-12F0BE88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1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E3E2C-2DC4-E7AA-FB11-F89F20BB1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AF29B-399C-8029-F7BA-25928587B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CBB8C1-17E2-631C-5A5C-EF391A4DD9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989E5-BE0D-5C88-A2AB-CA1BC9F07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D40A-C073-534A-9A43-BBF7F8B64CA5}" type="datetimeFigureOut">
              <a:rPr lang="en-US" smtClean="0"/>
              <a:t>5/27/24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A69C5-0648-FA35-6A81-12F119955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12D857-0746-BADD-4FF8-8B0FA18C3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8DE7-9E01-A64D-9D48-12F0BE88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21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D7242-3276-8C83-263A-CA807A8C9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A32C60-6D7B-A577-61E9-2B0947030E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297355-AFE7-B722-C2E2-6F41DE9DE6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E21DDC-5469-0566-3305-A4169D25D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D40A-C073-534A-9A43-BBF7F8B64CA5}" type="datetimeFigureOut">
              <a:rPr lang="en-US" smtClean="0"/>
              <a:t>5/27/24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CBE26-3E97-FB9C-FC85-142ED5B05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B5B693-3915-CCC7-4531-AECD826F4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8DE7-9E01-A64D-9D48-12F0BE88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8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B34256-7587-146C-C391-8948C202A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DC7F3-A49E-35CA-9748-C0EA6D48E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9EFCC-6C32-0A2B-D307-432F9EE27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6BD40A-C073-534A-9A43-BBF7F8B64CA5}" type="datetimeFigureOut">
              <a:rPr lang="en-US" smtClean="0"/>
              <a:t>5/27/24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1661E-3974-49E4-3733-32ADE04797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D2E92-B047-D431-1B9D-6D07AA5CB6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738DE7-9E01-A64D-9D48-12F0BE88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14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DDA5E-0310-423A-B419-74C09CA84C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88" y="1122363"/>
            <a:ext cx="6633275" cy="2387600"/>
          </a:xfrm>
        </p:spPr>
        <p:txBody>
          <a:bodyPr/>
          <a:lstStyle/>
          <a:p>
            <a:r>
              <a:rPr lang="en-US" dirty="0"/>
              <a:t>Student  Mission Book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0D9D7-7600-4CE1-A586-8524AED6BC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2922" y="3602038"/>
            <a:ext cx="5734373" cy="1655762"/>
          </a:xfrm>
        </p:spPr>
        <p:txBody>
          <a:bodyPr/>
          <a:lstStyle/>
          <a:p>
            <a:r>
              <a:rPr lang="en-US" dirty="0"/>
              <a:t>Sarah Green</a:t>
            </a:r>
          </a:p>
          <a:p>
            <a:r>
              <a:rPr lang="en-US" dirty="0"/>
              <a:t>Roger Haines</a:t>
            </a:r>
          </a:p>
        </p:txBody>
      </p:sp>
      <p:pic>
        <p:nvPicPr>
          <p:cNvPr id="4" name="Picture 3" descr="A blue cover with a silhouette of a child&#10;&#10;Description automatically generated">
            <a:extLst>
              <a:ext uri="{FF2B5EF4-FFF2-40B4-BE49-F238E27FC236}">
                <a16:creationId xmlns:a16="http://schemas.microsoft.com/office/drawing/2014/main" id="{61B34FC7-43B6-8458-6381-F0FA10DFE0F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76" r="-1" b="5540"/>
          <a:stretch/>
        </p:blipFill>
        <p:spPr>
          <a:xfrm>
            <a:off x="6229215" y="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41818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FAD342-9173-5D4A-B5E3-13E0287D1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3700">
                <a:solidFill>
                  <a:schemeClr val="tx2"/>
                </a:solidFill>
              </a:rPr>
              <a:t>In this unit you will:</a:t>
            </a:r>
            <a:br>
              <a:rPr lang="en-US" sz="3700">
                <a:solidFill>
                  <a:schemeClr val="tx2"/>
                </a:solidFill>
              </a:rPr>
            </a:br>
            <a:endParaRPr lang="en-US" sz="3700">
              <a:solidFill>
                <a:schemeClr val="tx2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441F8D5-EBCE-4FB9-91A9-3425971C1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262397" y="134260"/>
            <a:ext cx="3142400" cy="2716805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A5E80E2-35F9-41F3-A2B8-A2F17D956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88BDEEE-0C30-49F3-8D05-B062EF890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1E0C27-19E6-45DC-B154-493480207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3A55340-18E0-4A23-B406-BD1221643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8701F99-7E4C-4B92-A4B5-307CDFB7A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5047906"/>
            <a:ext cx="2412221" cy="1810094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41E616B-C319-43C1-9A9C-A2074B2E8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86BD2B-CA73-48DF-9CC8-0152EA6B1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9C1AA9D-3FCF-4B84-94D1-51F0E1517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D7CE92F-1DE7-4252-A62C-77ACF8C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4F3D9CA-E215-488D-FFF8-559EB3E9AD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713453"/>
              </p:ext>
            </p:extLst>
          </p:nvPr>
        </p:nvGraphicFramePr>
        <p:xfrm>
          <a:off x="1036320" y="2543633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3935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DE6E2C-2174-AA61-8136-6677F2820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US" sz="4000" dirty="0"/>
              <a:t>Semantic field:</a:t>
            </a:r>
            <a:br>
              <a:rPr lang="en-US" sz="4000" dirty="0"/>
            </a:br>
            <a:r>
              <a:rPr lang="en-US" sz="4000" dirty="0"/>
              <a:t>Key words!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A3FCF29-A3D3-741A-D1BE-A4D49696C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000" dirty="0"/>
              <a:t>Words and ideas are often related to other.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They often share a theme or topic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And can be used to express different aspects or nuance of that theme.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For example, if you think of ‘hot’, your brain might also think: ‘burning’; ‘warm’; ‘sunshine’...’flame’.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GB" sz="2000" b="0" i="0" u="none" strike="noStrike" dirty="0">
                <a:effectLst/>
                <a:highlight>
                  <a:srgbClr val="FFFFFF"/>
                </a:highlight>
                <a:latin typeface="Google Sans"/>
              </a:rPr>
              <a:t> </a:t>
            </a:r>
            <a:endParaRPr lang="en-US" sz="2000" dirty="0"/>
          </a:p>
        </p:txBody>
      </p:sp>
      <p:pic>
        <p:nvPicPr>
          <p:cNvPr id="8" name="Picture 7" descr="Bonfire at beach at sunset">
            <a:extLst>
              <a:ext uri="{FF2B5EF4-FFF2-40B4-BE49-F238E27FC236}">
                <a16:creationId xmlns:a16="http://schemas.microsoft.com/office/drawing/2014/main" id="{313EA414-D939-730C-9608-37B07EB63F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404" r="32419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859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1E2E8-928B-688C-BABC-26A615ADA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Expand your vocabulary!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D6207C9-F011-03ED-03FC-C95ED12145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75478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1755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11B2CB-9DF0-8DA6-7F54-2EA1EB944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US" sz="4000"/>
              <a:t>Be a writer!</a:t>
            </a:r>
            <a:br>
              <a:rPr lang="en-US" sz="4000"/>
            </a:b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EF667-87A2-AEC3-73C1-CC8F9FF6A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/>
              <a:t>Write your own sequence about a character in a cold place.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Tip: use your word bank to help you and add words of your own if you can.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This could be the opening of a story or an extract from a later chapter of a book.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 descr="Snowy mountain with high winds">
            <a:extLst>
              <a:ext uri="{FF2B5EF4-FFF2-40B4-BE49-F238E27FC236}">
                <a16:creationId xmlns:a16="http://schemas.microsoft.com/office/drawing/2014/main" id="{65293BCA-33C1-E7CD-1A30-BD5FC1C68C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627" r="18107" b="-1"/>
          <a:stretch/>
        </p:blipFill>
        <p:spPr>
          <a:xfrm>
            <a:off x="6103027" y="10"/>
            <a:ext cx="6088971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038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218</Words>
  <Application>Microsoft Macintosh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Google Sans</vt:lpstr>
      <vt:lpstr>Office Theme</vt:lpstr>
      <vt:lpstr>Student  Mission Book 2</vt:lpstr>
      <vt:lpstr>In this unit you will: </vt:lpstr>
      <vt:lpstr>Semantic field: Key words!</vt:lpstr>
      <vt:lpstr>Expand your vocabulary! </vt:lpstr>
      <vt:lpstr>Be a writer!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Green</dc:creator>
  <cp:lastModifiedBy>Jim Green</cp:lastModifiedBy>
  <cp:revision>7</cp:revision>
  <dcterms:created xsi:type="dcterms:W3CDTF">2024-05-10T07:24:38Z</dcterms:created>
  <dcterms:modified xsi:type="dcterms:W3CDTF">2024-05-27T16:08:18Z</dcterms:modified>
</cp:coreProperties>
</file>