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68" r:id="rId3"/>
    <p:sldId id="259" r:id="rId4"/>
    <p:sldId id="262" r:id="rId5"/>
    <p:sldId id="261" r:id="rId6"/>
    <p:sldId id="263" r:id="rId7"/>
    <p:sldId id="265" r:id="rId8"/>
    <p:sldId id="266"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70"/>
  </p:normalViewPr>
  <p:slideViewPr>
    <p:cSldViewPr snapToGrid="0">
      <p:cViewPr varScale="1">
        <p:scale>
          <a:sx n="96" d="100"/>
          <a:sy n="96" d="100"/>
        </p:scale>
        <p:origin x="84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39EA3-7211-4AEC-9F47-A92A87D1A31A}"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81A2E481-D3C5-4C7F-8019-881696E96B4F}">
      <dgm:prSet/>
      <dgm:spPr/>
      <dgm:t>
        <a:bodyPr/>
        <a:lstStyle/>
        <a:p>
          <a:r>
            <a:rPr lang="en-US"/>
            <a:t>Learn how to edit</a:t>
          </a:r>
        </a:p>
      </dgm:t>
    </dgm:pt>
    <dgm:pt modelId="{1DD82B84-FEFA-4A7C-882A-2BF61841B907}" type="parTrans" cxnId="{A568DF92-DDCE-4E53-B7D8-7BB77FF80E05}">
      <dgm:prSet/>
      <dgm:spPr/>
      <dgm:t>
        <a:bodyPr/>
        <a:lstStyle/>
        <a:p>
          <a:endParaRPr lang="en-US"/>
        </a:p>
      </dgm:t>
    </dgm:pt>
    <dgm:pt modelId="{1DBF1F09-88BC-47C7-B1A6-A56D8463D8B6}" type="sibTrans" cxnId="{A568DF92-DDCE-4E53-B7D8-7BB77FF80E05}">
      <dgm:prSet phldrT="1" phldr="0"/>
      <dgm:spPr/>
      <dgm:t>
        <a:bodyPr/>
        <a:lstStyle/>
        <a:p>
          <a:r>
            <a:rPr lang="en-US"/>
            <a:t>1</a:t>
          </a:r>
        </a:p>
      </dgm:t>
    </dgm:pt>
    <dgm:pt modelId="{59B3F94C-B8F0-4151-ABEE-69F7A7812A4F}">
      <dgm:prSet/>
      <dgm:spPr/>
      <dgm:t>
        <a:bodyPr/>
        <a:lstStyle/>
        <a:p>
          <a:r>
            <a:rPr lang="en-US"/>
            <a:t>Build a word bank</a:t>
          </a:r>
        </a:p>
      </dgm:t>
    </dgm:pt>
    <dgm:pt modelId="{F50FC39C-454B-4C17-99DE-ABC7A0798507}" type="parTrans" cxnId="{4C9E1ABC-FEA1-4F90-B97F-B2D8520596F5}">
      <dgm:prSet/>
      <dgm:spPr/>
      <dgm:t>
        <a:bodyPr/>
        <a:lstStyle/>
        <a:p>
          <a:endParaRPr lang="en-US"/>
        </a:p>
      </dgm:t>
    </dgm:pt>
    <dgm:pt modelId="{9B772CA9-4E68-459A-93BF-9E01C35A4586}" type="sibTrans" cxnId="{4C9E1ABC-FEA1-4F90-B97F-B2D8520596F5}">
      <dgm:prSet phldrT="2" phldr="0"/>
      <dgm:spPr/>
      <dgm:t>
        <a:bodyPr/>
        <a:lstStyle/>
        <a:p>
          <a:r>
            <a:rPr lang="en-US"/>
            <a:t>2</a:t>
          </a:r>
        </a:p>
      </dgm:t>
    </dgm:pt>
    <dgm:pt modelId="{FC895CCF-B42B-467E-AB18-4BFBE0F2D7C1}">
      <dgm:prSet/>
      <dgm:spPr/>
      <dgm:t>
        <a:bodyPr/>
        <a:lstStyle/>
        <a:p>
          <a:r>
            <a:rPr lang="en-US"/>
            <a:t>Revise your knowledge of key terms</a:t>
          </a:r>
        </a:p>
      </dgm:t>
    </dgm:pt>
    <dgm:pt modelId="{918430BE-2D92-436C-936E-3DE544C48275}" type="parTrans" cxnId="{DA82A591-E325-4F53-AD1C-E11FD97136D8}">
      <dgm:prSet/>
      <dgm:spPr/>
      <dgm:t>
        <a:bodyPr/>
        <a:lstStyle/>
        <a:p>
          <a:endParaRPr lang="en-US"/>
        </a:p>
      </dgm:t>
    </dgm:pt>
    <dgm:pt modelId="{4E4AB6B9-BBDB-403C-A0A1-A0AA21B1CE21}" type="sibTrans" cxnId="{DA82A591-E325-4F53-AD1C-E11FD97136D8}">
      <dgm:prSet phldrT="3" phldr="0"/>
      <dgm:spPr/>
      <dgm:t>
        <a:bodyPr/>
        <a:lstStyle/>
        <a:p>
          <a:r>
            <a:rPr lang="en-US"/>
            <a:t>3</a:t>
          </a:r>
        </a:p>
      </dgm:t>
    </dgm:pt>
    <dgm:pt modelId="{347888A8-19B6-404F-ABBF-70C81E04A910}">
      <dgm:prSet/>
      <dgm:spPr/>
      <dgm:t>
        <a:bodyPr/>
        <a:lstStyle/>
        <a:p>
          <a:r>
            <a:rPr lang="en-US"/>
            <a:t>Do some writing</a:t>
          </a:r>
        </a:p>
      </dgm:t>
    </dgm:pt>
    <dgm:pt modelId="{A32F8A57-5AB0-4D3C-BECB-47658A934800}" type="parTrans" cxnId="{B506AE0F-FC58-4FBF-AB16-B768CE6D63E4}">
      <dgm:prSet/>
      <dgm:spPr/>
      <dgm:t>
        <a:bodyPr/>
        <a:lstStyle/>
        <a:p>
          <a:endParaRPr lang="en-US"/>
        </a:p>
      </dgm:t>
    </dgm:pt>
    <dgm:pt modelId="{AC1D8A82-A9BF-4CAF-9D6B-9E516BEE1DA2}" type="sibTrans" cxnId="{B506AE0F-FC58-4FBF-AB16-B768CE6D63E4}">
      <dgm:prSet phldrT="4" phldr="0"/>
      <dgm:spPr/>
      <dgm:t>
        <a:bodyPr/>
        <a:lstStyle/>
        <a:p>
          <a:r>
            <a:rPr lang="en-US"/>
            <a:t>4</a:t>
          </a:r>
        </a:p>
      </dgm:t>
    </dgm:pt>
    <dgm:pt modelId="{68C5D7D8-9AAE-444C-B7F7-5634599790EA}" type="pres">
      <dgm:prSet presAssocID="{C1C39EA3-7211-4AEC-9F47-A92A87D1A31A}" presName="Name0" presStyleCnt="0">
        <dgm:presLayoutVars>
          <dgm:animLvl val="lvl"/>
          <dgm:resizeHandles val="exact"/>
        </dgm:presLayoutVars>
      </dgm:prSet>
      <dgm:spPr/>
    </dgm:pt>
    <dgm:pt modelId="{2640A9D0-A7E5-3D41-9D98-CD28F27B0FA6}" type="pres">
      <dgm:prSet presAssocID="{81A2E481-D3C5-4C7F-8019-881696E96B4F}" presName="compositeNode" presStyleCnt="0">
        <dgm:presLayoutVars>
          <dgm:bulletEnabled val="1"/>
        </dgm:presLayoutVars>
      </dgm:prSet>
      <dgm:spPr/>
    </dgm:pt>
    <dgm:pt modelId="{5AF18999-F45B-9441-A295-10EC9D851A3F}" type="pres">
      <dgm:prSet presAssocID="{81A2E481-D3C5-4C7F-8019-881696E96B4F}" presName="bgRect" presStyleLbl="bgAccFollowNode1" presStyleIdx="0" presStyleCnt="4"/>
      <dgm:spPr/>
    </dgm:pt>
    <dgm:pt modelId="{A1485F39-CCFF-BC4F-A29C-F8312B50980C}" type="pres">
      <dgm:prSet presAssocID="{1DBF1F09-88BC-47C7-B1A6-A56D8463D8B6}" presName="sibTransNodeCircle" presStyleLbl="alignNode1" presStyleIdx="0" presStyleCnt="8">
        <dgm:presLayoutVars>
          <dgm:chMax val="0"/>
          <dgm:bulletEnabled/>
        </dgm:presLayoutVars>
      </dgm:prSet>
      <dgm:spPr/>
    </dgm:pt>
    <dgm:pt modelId="{3DA6D095-55CB-A743-AA2E-2DAFD03BEEE7}" type="pres">
      <dgm:prSet presAssocID="{81A2E481-D3C5-4C7F-8019-881696E96B4F}" presName="bottomLine" presStyleLbl="alignNode1" presStyleIdx="1" presStyleCnt="8">
        <dgm:presLayoutVars/>
      </dgm:prSet>
      <dgm:spPr/>
    </dgm:pt>
    <dgm:pt modelId="{15C54A65-C0AA-FC47-B2DA-8E2A563E8811}" type="pres">
      <dgm:prSet presAssocID="{81A2E481-D3C5-4C7F-8019-881696E96B4F}" presName="nodeText" presStyleLbl="bgAccFollowNode1" presStyleIdx="0" presStyleCnt="4">
        <dgm:presLayoutVars>
          <dgm:bulletEnabled val="1"/>
        </dgm:presLayoutVars>
      </dgm:prSet>
      <dgm:spPr/>
    </dgm:pt>
    <dgm:pt modelId="{D1E32010-FAE3-314B-8E09-E3B5E29D937F}" type="pres">
      <dgm:prSet presAssocID="{1DBF1F09-88BC-47C7-B1A6-A56D8463D8B6}" presName="sibTrans" presStyleCnt="0"/>
      <dgm:spPr/>
    </dgm:pt>
    <dgm:pt modelId="{74266932-F790-9D42-BA3F-2884FC12A562}" type="pres">
      <dgm:prSet presAssocID="{59B3F94C-B8F0-4151-ABEE-69F7A7812A4F}" presName="compositeNode" presStyleCnt="0">
        <dgm:presLayoutVars>
          <dgm:bulletEnabled val="1"/>
        </dgm:presLayoutVars>
      </dgm:prSet>
      <dgm:spPr/>
    </dgm:pt>
    <dgm:pt modelId="{A838192B-D8AD-4E49-81FF-45FDA562FB16}" type="pres">
      <dgm:prSet presAssocID="{59B3F94C-B8F0-4151-ABEE-69F7A7812A4F}" presName="bgRect" presStyleLbl="bgAccFollowNode1" presStyleIdx="1" presStyleCnt="4"/>
      <dgm:spPr/>
    </dgm:pt>
    <dgm:pt modelId="{D63B5625-7E0A-5041-B50D-73A5A05247E7}" type="pres">
      <dgm:prSet presAssocID="{9B772CA9-4E68-459A-93BF-9E01C35A4586}" presName="sibTransNodeCircle" presStyleLbl="alignNode1" presStyleIdx="2" presStyleCnt="8">
        <dgm:presLayoutVars>
          <dgm:chMax val="0"/>
          <dgm:bulletEnabled/>
        </dgm:presLayoutVars>
      </dgm:prSet>
      <dgm:spPr/>
    </dgm:pt>
    <dgm:pt modelId="{F05EA4A0-E4DA-DD44-A2B8-4A5B36F612D2}" type="pres">
      <dgm:prSet presAssocID="{59B3F94C-B8F0-4151-ABEE-69F7A7812A4F}" presName="bottomLine" presStyleLbl="alignNode1" presStyleIdx="3" presStyleCnt="8">
        <dgm:presLayoutVars/>
      </dgm:prSet>
      <dgm:spPr/>
    </dgm:pt>
    <dgm:pt modelId="{25C811F0-F488-FC4F-BBD7-7F7E53065B61}" type="pres">
      <dgm:prSet presAssocID="{59B3F94C-B8F0-4151-ABEE-69F7A7812A4F}" presName="nodeText" presStyleLbl="bgAccFollowNode1" presStyleIdx="1" presStyleCnt="4">
        <dgm:presLayoutVars>
          <dgm:bulletEnabled val="1"/>
        </dgm:presLayoutVars>
      </dgm:prSet>
      <dgm:spPr/>
    </dgm:pt>
    <dgm:pt modelId="{FAB9C7CF-9DBD-C045-8BB6-DE07F44F3E49}" type="pres">
      <dgm:prSet presAssocID="{9B772CA9-4E68-459A-93BF-9E01C35A4586}" presName="sibTrans" presStyleCnt="0"/>
      <dgm:spPr/>
    </dgm:pt>
    <dgm:pt modelId="{5D325F13-E2C2-1343-82AA-C5F61E262126}" type="pres">
      <dgm:prSet presAssocID="{FC895CCF-B42B-467E-AB18-4BFBE0F2D7C1}" presName="compositeNode" presStyleCnt="0">
        <dgm:presLayoutVars>
          <dgm:bulletEnabled val="1"/>
        </dgm:presLayoutVars>
      </dgm:prSet>
      <dgm:spPr/>
    </dgm:pt>
    <dgm:pt modelId="{F40DBB13-B206-1E43-BB3B-881FB5778DAB}" type="pres">
      <dgm:prSet presAssocID="{FC895CCF-B42B-467E-AB18-4BFBE0F2D7C1}" presName="bgRect" presStyleLbl="bgAccFollowNode1" presStyleIdx="2" presStyleCnt="4"/>
      <dgm:spPr/>
    </dgm:pt>
    <dgm:pt modelId="{7E4A47AD-7337-7349-82FC-311703D4B1CF}" type="pres">
      <dgm:prSet presAssocID="{4E4AB6B9-BBDB-403C-A0A1-A0AA21B1CE21}" presName="sibTransNodeCircle" presStyleLbl="alignNode1" presStyleIdx="4" presStyleCnt="8">
        <dgm:presLayoutVars>
          <dgm:chMax val="0"/>
          <dgm:bulletEnabled/>
        </dgm:presLayoutVars>
      </dgm:prSet>
      <dgm:spPr/>
    </dgm:pt>
    <dgm:pt modelId="{9B4A4F68-FC67-474F-A47F-3B1E67B41587}" type="pres">
      <dgm:prSet presAssocID="{FC895CCF-B42B-467E-AB18-4BFBE0F2D7C1}" presName="bottomLine" presStyleLbl="alignNode1" presStyleIdx="5" presStyleCnt="8">
        <dgm:presLayoutVars/>
      </dgm:prSet>
      <dgm:spPr/>
    </dgm:pt>
    <dgm:pt modelId="{FDEE9685-A6F0-3443-8BE0-FBC0D06750FA}" type="pres">
      <dgm:prSet presAssocID="{FC895CCF-B42B-467E-AB18-4BFBE0F2D7C1}" presName="nodeText" presStyleLbl="bgAccFollowNode1" presStyleIdx="2" presStyleCnt="4">
        <dgm:presLayoutVars>
          <dgm:bulletEnabled val="1"/>
        </dgm:presLayoutVars>
      </dgm:prSet>
      <dgm:spPr/>
    </dgm:pt>
    <dgm:pt modelId="{74A0C5FB-0470-864C-84DF-20C78B35C1CC}" type="pres">
      <dgm:prSet presAssocID="{4E4AB6B9-BBDB-403C-A0A1-A0AA21B1CE21}" presName="sibTrans" presStyleCnt="0"/>
      <dgm:spPr/>
    </dgm:pt>
    <dgm:pt modelId="{F9974DE4-7252-D747-AC31-E492A5ADAF4F}" type="pres">
      <dgm:prSet presAssocID="{347888A8-19B6-404F-ABBF-70C81E04A910}" presName="compositeNode" presStyleCnt="0">
        <dgm:presLayoutVars>
          <dgm:bulletEnabled val="1"/>
        </dgm:presLayoutVars>
      </dgm:prSet>
      <dgm:spPr/>
    </dgm:pt>
    <dgm:pt modelId="{1ACDFF05-197D-D849-8B32-4E1FA5513575}" type="pres">
      <dgm:prSet presAssocID="{347888A8-19B6-404F-ABBF-70C81E04A910}" presName="bgRect" presStyleLbl="bgAccFollowNode1" presStyleIdx="3" presStyleCnt="4"/>
      <dgm:spPr/>
    </dgm:pt>
    <dgm:pt modelId="{B7B17A6F-B637-3F49-B3BA-8824415E61FC}" type="pres">
      <dgm:prSet presAssocID="{AC1D8A82-A9BF-4CAF-9D6B-9E516BEE1DA2}" presName="sibTransNodeCircle" presStyleLbl="alignNode1" presStyleIdx="6" presStyleCnt="8">
        <dgm:presLayoutVars>
          <dgm:chMax val="0"/>
          <dgm:bulletEnabled/>
        </dgm:presLayoutVars>
      </dgm:prSet>
      <dgm:spPr/>
    </dgm:pt>
    <dgm:pt modelId="{D4BCDB59-7501-764C-98F0-F72CAEA8983B}" type="pres">
      <dgm:prSet presAssocID="{347888A8-19B6-404F-ABBF-70C81E04A910}" presName="bottomLine" presStyleLbl="alignNode1" presStyleIdx="7" presStyleCnt="8">
        <dgm:presLayoutVars/>
      </dgm:prSet>
      <dgm:spPr/>
    </dgm:pt>
    <dgm:pt modelId="{9A9D1CA9-BFAB-8D4E-9193-B1E6ACA12D3A}" type="pres">
      <dgm:prSet presAssocID="{347888A8-19B6-404F-ABBF-70C81E04A910}" presName="nodeText" presStyleLbl="bgAccFollowNode1" presStyleIdx="3" presStyleCnt="4">
        <dgm:presLayoutVars>
          <dgm:bulletEnabled val="1"/>
        </dgm:presLayoutVars>
      </dgm:prSet>
      <dgm:spPr/>
    </dgm:pt>
  </dgm:ptLst>
  <dgm:cxnLst>
    <dgm:cxn modelId="{B506AE0F-FC58-4FBF-AB16-B768CE6D63E4}" srcId="{C1C39EA3-7211-4AEC-9F47-A92A87D1A31A}" destId="{347888A8-19B6-404F-ABBF-70C81E04A910}" srcOrd="3" destOrd="0" parTransId="{A32F8A57-5AB0-4D3C-BECB-47658A934800}" sibTransId="{AC1D8A82-A9BF-4CAF-9D6B-9E516BEE1DA2}"/>
    <dgm:cxn modelId="{73726D2E-39E8-E942-B79B-9CC008EA49B7}" type="presOf" srcId="{81A2E481-D3C5-4C7F-8019-881696E96B4F}" destId="{5AF18999-F45B-9441-A295-10EC9D851A3F}" srcOrd="0" destOrd="0" presId="urn:microsoft.com/office/officeart/2016/7/layout/BasicLinearProcessNumbered"/>
    <dgm:cxn modelId="{7EF1C83E-858F-EE43-86F7-AC474CE5437D}" type="presOf" srcId="{347888A8-19B6-404F-ABBF-70C81E04A910}" destId="{9A9D1CA9-BFAB-8D4E-9193-B1E6ACA12D3A}" srcOrd="1" destOrd="0" presId="urn:microsoft.com/office/officeart/2016/7/layout/BasicLinearProcessNumbered"/>
    <dgm:cxn modelId="{AC654642-2526-B840-816B-EB040D7B1A36}" type="presOf" srcId="{81A2E481-D3C5-4C7F-8019-881696E96B4F}" destId="{15C54A65-C0AA-FC47-B2DA-8E2A563E8811}" srcOrd="1" destOrd="0" presId="urn:microsoft.com/office/officeart/2016/7/layout/BasicLinearProcessNumbered"/>
    <dgm:cxn modelId="{FA93E148-D043-DB48-8D79-C58BDA05A94C}" type="presOf" srcId="{FC895CCF-B42B-467E-AB18-4BFBE0F2D7C1}" destId="{F40DBB13-B206-1E43-BB3B-881FB5778DAB}" srcOrd="0" destOrd="0" presId="urn:microsoft.com/office/officeart/2016/7/layout/BasicLinearProcessNumbered"/>
    <dgm:cxn modelId="{72AA3A60-3C36-1E41-9F8D-BEEFEA537F99}" type="presOf" srcId="{C1C39EA3-7211-4AEC-9F47-A92A87D1A31A}" destId="{68C5D7D8-9AAE-444C-B7F7-5634599790EA}" srcOrd="0" destOrd="0" presId="urn:microsoft.com/office/officeart/2016/7/layout/BasicLinearProcessNumbered"/>
    <dgm:cxn modelId="{F8FCAE68-C8BE-194C-9106-88836E41AA0C}" type="presOf" srcId="{9B772CA9-4E68-459A-93BF-9E01C35A4586}" destId="{D63B5625-7E0A-5041-B50D-73A5A05247E7}" srcOrd="0" destOrd="0" presId="urn:microsoft.com/office/officeart/2016/7/layout/BasicLinearProcessNumbered"/>
    <dgm:cxn modelId="{77F98E78-62E2-1B4E-9593-56E630B1A86A}" type="presOf" srcId="{AC1D8A82-A9BF-4CAF-9D6B-9E516BEE1DA2}" destId="{B7B17A6F-B637-3F49-B3BA-8824415E61FC}" srcOrd="0" destOrd="0" presId="urn:microsoft.com/office/officeart/2016/7/layout/BasicLinearProcessNumbered"/>
    <dgm:cxn modelId="{01B2797F-8388-4D4B-AFA7-45BA71F3507C}" type="presOf" srcId="{FC895CCF-B42B-467E-AB18-4BFBE0F2D7C1}" destId="{FDEE9685-A6F0-3443-8BE0-FBC0D06750FA}" srcOrd="1" destOrd="0" presId="urn:microsoft.com/office/officeart/2016/7/layout/BasicLinearProcessNumbered"/>
    <dgm:cxn modelId="{DA82A591-E325-4F53-AD1C-E11FD97136D8}" srcId="{C1C39EA3-7211-4AEC-9F47-A92A87D1A31A}" destId="{FC895CCF-B42B-467E-AB18-4BFBE0F2D7C1}" srcOrd="2" destOrd="0" parTransId="{918430BE-2D92-436C-936E-3DE544C48275}" sibTransId="{4E4AB6B9-BBDB-403C-A0A1-A0AA21B1CE21}"/>
    <dgm:cxn modelId="{A568DF92-DDCE-4E53-B7D8-7BB77FF80E05}" srcId="{C1C39EA3-7211-4AEC-9F47-A92A87D1A31A}" destId="{81A2E481-D3C5-4C7F-8019-881696E96B4F}" srcOrd="0" destOrd="0" parTransId="{1DD82B84-FEFA-4A7C-882A-2BF61841B907}" sibTransId="{1DBF1F09-88BC-47C7-B1A6-A56D8463D8B6}"/>
    <dgm:cxn modelId="{AF1BEA9D-030A-204C-81BB-58745C0D5DE4}" type="presOf" srcId="{347888A8-19B6-404F-ABBF-70C81E04A910}" destId="{1ACDFF05-197D-D849-8B32-4E1FA5513575}" srcOrd="0" destOrd="0" presId="urn:microsoft.com/office/officeart/2016/7/layout/BasicLinearProcessNumbered"/>
    <dgm:cxn modelId="{DC8CFDAA-582C-C04B-B332-45EF4AC9137B}" type="presOf" srcId="{1DBF1F09-88BC-47C7-B1A6-A56D8463D8B6}" destId="{A1485F39-CCFF-BC4F-A29C-F8312B50980C}" srcOrd="0" destOrd="0" presId="urn:microsoft.com/office/officeart/2016/7/layout/BasicLinearProcessNumbered"/>
    <dgm:cxn modelId="{487A19AF-4CD9-4F41-AE7C-CA2A455427EA}" type="presOf" srcId="{59B3F94C-B8F0-4151-ABEE-69F7A7812A4F}" destId="{A838192B-D8AD-4E49-81FF-45FDA562FB16}" srcOrd="0" destOrd="0" presId="urn:microsoft.com/office/officeart/2016/7/layout/BasicLinearProcessNumbered"/>
    <dgm:cxn modelId="{4C9E1ABC-FEA1-4F90-B97F-B2D8520596F5}" srcId="{C1C39EA3-7211-4AEC-9F47-A92A87D1A31A}" destId="{59B3F94C-B8F0-4151-ABEE-69F7A7812A4F}" srcOrd="1" destOrd="0" parTransId="{F50FC39C-454B-4C17-99DE-ABC7A0798507}" sibTransId="{9B772CA9-4E68-459A-93BF-9E01C35A4586}"/>
    <dgm:cxn modelId="{1F5A50C2-919B-BF41-B258-217A9F9B1C8D}" type="presOf" srcId="{59B3F94C-B8F0-4151-ABEE-69F7A7812A4F}" destId="{25C811F0-F488-FC4F-BBD7-7F7E53065B61}" srcOrd="1" destOrd="0" presId="urn:microsoft.com/office/officeart/2016/7/layout/BasicLinearProcessNumbered"/>
    <dgm:cxn modelId="{3F18E1DE-E3E6-7C4F-B5FA-E1EBE8A3B929}" type="presOf" srcId="{4E4AB6B9-BBDB-403C-A0A1-A0AA21B1CE21}" destId="{7E4A47AD-7337-7349-82FC-311703D4B1CF}" srcOrd="0" destOrd="0" presId="urn:microsoft.com/office/officeart/2016/7/layout/BasicLinearProcessNumbered"/>
    <dgm:cxn modelId="{5E3D8581-8700-6E44-9B54-34776DC15905}" type="presParOf" srcId="{68C5D7D8-9AAE-444C-B7F7-5634599790EA}" destId="{2640A9D0-A7E5-3D41-9D98-CD28F27B0FA6}" srcOrd="0" destOrd="0" presId="urn:microsoft.com/office/officeart/2016/7/layout/BasicLinearProcessNumbered"/>
    <dgm:cxn modelId="{8C3D7D69-FF53-3741-84F9-CCB17ECC2EA5}" type="presParOf" srcId="{2640A9D0-A7E5-3D41-9D98-CD28F27B0FA6}" destId="{5AF18999-F45B-9441-A295-10EC9D851A3F}" srcOrd="0" destOrd="0" presId="urn:microsoft.com/office/officeart/2016/7/layout/BasicLinearProcessNumbered"/>
    <dgm:cxn modelId="{CC7965C6-EF15-844D-BE28-E577A0B0FD32}" type="presParOf" srcId="{2640A9D0-A7E5-3D41-9D98-CD28F27B0FA6}" destId="{A1485F39-CCFF-BC4F-A29C-F8312B50980C}" srcOrd="1" destOrd="0" presId="urn:microsoft.com/office/officeart/2016/7/layout/BasicLinearProcessNumbered"/>
    <dgm:cxn modelId="{CEF4DF69-FBBE-A745-8066-0AA6DB4D3B65}" type="presParOf" srcId="{2640A9D0-A7E5-3D41-9D98-CD28F27B0FA6}" destId="{3DA6D095-55CB-A743-AA2E-2DAFD03BEEE7}" srcOrd="2" destOrd="0" presId="urn:microsoft.com/office/officeart/2016/7/layout/BasicLinearProcessNumbered"/>
    <dgm:cxn modelId="{44F78143-EA5F-3342-AEAB-33D1B27B2BAE}" type="presParOf" srcId="{2640A9D0-A7E5-3D41-9D98-CD28F27B0FA6}" destId="{15C54A65-C0AA-FC47-B2DA-8E2A563E8811}" srcOrd="3" destOrd="0" presId="urn:microsoft.com/office/officeart/2016/7/layout/BasicLinearProcessNumbered"/>
    <dgm:cxn modelId="{0334AA85-5148-014A-BC11-7F1F5874D7BE}" type="presParOf" srcId="{68C5D7D8-9AAE-444C-B7F7-5634599790EA}" destId="{D1E32010-FAE3-314B-8E09-E3B5E29D937F}" srcOrd="1" destOrd="0" presId="urn:microsoft.com/office/officeart/2016/7/layout/BasicLinearProcessNumbered"/>
    <dgm:cxn modelId="{1F12C981-AFA2-5940-AD51-CFDBCCA04B3A}" type="presParOf" srcId="{68C5D7D8-9AAE-444C-B7F7-5634599790EA}" destId="{74266932-F790-9D42-BA3F-2884FC12A562}" srcOrd="2" destOrd="0" presId="urn:microsoft.com/office/officeart/2016/7/layout/BasicLinearProcessNumbered"/>
    <dgm:cxn modelId="{4A5BFD20-4914-6A43-91DC-CE7625753ED6}" type="presParOf" srcId="{74266932-F790-9D42-BA3F-2884FC12A562}" destId="{A838192B-D8AD-4E49-81FF-45FDA562FB16}" srcOrd="0" destOrd="0" presId="urn:microsoft.com/office/officeart/2016/7/layout/BasicLinearProcessNumbered"/>
    <dgm:cxn modelId="{DF4AF9A1-7D47-AB45-B634-78BD0F07B4F8}" type="presParOf" srcId="{74266932-F790-9D42-BA3F-2884FC12A562}" destId="{D63B5625-7E0A-5041-B50D-73A5A05247E7}" srcOrd="1" destOrd="0" presId="urn:microsoft.com/office/officeart/2016/7/layout/BasicLinearProcessNumbered"/>
    <dgm:cxn modelId="{E62CE744-1F9B-6249-A73E-2E76B2761463}" type="presParOf" srcId="{74266932-F790-9D42-BA3F-2884FC12A562}" destId="{F05EA4A0-E4DA-DD44-A2B8-4A5B36F612D2}" srcOrd="2" destOrd="0" presId="urn:microsoft.com/office/officeart/2016/7/layout/BasicLinearProcessNumbered"/>
    <dgm:cxn modelId="{DE67350B-BD44-CD4B-8321-36B58038895B}" type="presParOf" srcId="{74266932-F790-9D42-BA3F-2884FC12A562}" destId="{25C811F0-F488-FC4F-BBD7-7F7E53065B61}" srcOrd="3" destOrd="0" presId="urn:microsoft.com/office/officeart/2016/7/layout/BasicLinearProcessNumbered"/>
    <dgm:cxn modelId="{E1FA1EBE-2DEC-3A4D-954D-162B2714E08E}" type="presParOf" srcId="{68C5D7D8-9AAE-444C-B7F7-5634599790EA}" destId="{FAB9C7CF-9DBD-C045-8BB6-DE07F44F3E49}" srcOrd="3" destOrd="0" presId="urn:microsoft.com/office/officeart/2016/7/layout/BasicLinearProcessNumbered"/>
    <dgm:cxn modelId="{EA360538-FC3B-3245-9381-FDD71B477B84}" type="presParOf" srcId="{68C5D7D8-9AAE-444C-B7F7-5634599790EA}" destId="{5D325F13-E2C2-1343-82AA-C5F61E262126}" srcOrd="4" destOrd="0" presId="urn:microsoft.com/office/officeart/2016/7/layout/BasicLinearProcessNumbered"/>
    <dgm:cxn modelId="{3645C8F9-3DE0-9945-BFE9-3C5C71765AAE}" type="presParOf" srcId="{5D325F13-E2C2-1343-82AA-C5F61E262126}" destId="{F40DBB13-B206-1E43-BB3B-881FB5778DAB}" srcOrd="0" destOrd="0" presId="urn:microsoft.com/office/officeart/2016/7/layout/BasicLinearProcessNumbered"/>
    <dgm:cxn modelId="{876F5B02-C189-F545-869A-0CFBAA7F3C40}" type="presParOf" srcId="{5D325F13-E2C2-1343-82AA-C5F61E262126}" destId="{7E4A47AD-7337-7349-82FC-311703D4B1CF}" srcOrd="1" destOrd="0" presId="urn:microsoft.com/office/officeart/2016/7/layout/BasicLinearProcessNumbered"/>
    <dgm:cxn modelId="{478DFC17-1D88-774C-A56F-D19FFFD15393}" type="presParOf" srcId="{5D325F13-E2C2-1343-82AA-C5F61E262126}" destId="{9B4A4F68-FC67-474F-A47F-3B1E67B41587}" srcOrd="2" destOrd="0" presId="urn:microsoft.com/office/officeart/2016/7/layout/BasicLinearProcessNumbered"/>
    <dgm:cxn modelId="{9C5A55C9-69F8-CF48-B53E-43FC381C3CB2}" type="presParOf" srcId="{5D325F13-E2C2-1343-82AA-C5F61E262126}" destId="{FDEE9685-A6F0-3443-8BE0-FBC0D06750FA}" srcOrd="3" destOrd="0" presId="urn:microsoft.com/office/officeart/2016/7/layout/BasicLinearProcessNumbered"/>
    <dgm:cxn modelId="{6698645B-B47D-1049-B8F1-0E346F2EE9D4}" type="presParOf" srcId="{68C5D7D8-9AAE-444C-B7F7-5634599790EA}" destId="{74A0C5FB-0470-864C-84DF-20C78B35C1CC}" srcOrd="5" destOrd="0" presId="urn:microsoft.com/office/officeart/2016/7/layout/BasicLinearProcessNumbered"/>
    <dgm:cxn modelId="{9DF6C92D-3173-0D4F-B4FD-EB0BBCA6E67E}" type="presParOf" srcId="{68C5D7D8-9AAE-444C-B7F7-5634599790EA}" destId="{F9974DE4-7252-D747-AC31-E492A5ADAF4F}" srcOrd="6" destOrd="0" presId="urn:microsoft.com/office/officeart/2016/7/layout/BasicLinearProcessNumbered"/>
    <dgm:cxn modelId="{A5D1D11C-2A5F-3A43-8815-769D22E04545}" type="presParOf" srcId="{F9974DE4-7252-D747-AC31-E492A5ADAF4F}" destId="{1ACDFF05-197D-D849-8B32-4E1FA5513575}" srcOrd="0" destOrd="0" presId="urn:microsoft.com/office/officeart/2016/7/layout/BasicLinearProcessNumbered"/>
    <dgm:cxn modelId="{8A63873C-0558-0F4A-9F8D-5DD65DB4CFE0}" type="presParOf" srcId="{F9974DE4-7252-D747-AC31-E492A5ADAF4F}" destId="{B7B17A6F-B637-3F49-B3BA-8824415E61FC}" srcOrd="1" destOrd="0" presId="urn:microsoft.com/office/officeart/2016/7/layout/BasicLinearProcessNumbered"/>
    <dgm:cxn modelId="{47A8BA3F-B216-A346-BC5D-82F66464C16C}" type="presParOf" srcId="{F9974DE4-7252-D747-AC31-E492A5ADAF4F}" destId="{D4BCDB59-7501-764C-98F0-F72CAEA8983B}" srcOrd="2" destOrd="0" presId="urn:microsoft.com/office/officeart/2016/7/layout/BasicLinearProcessNumbered"/>
    <dgm:cxn modelId="{02896914-0137-8D43-9643-E872AC1DF278}" type="presParOf" srcId="{F9974DE4-7252-D747-AC31-E492A5ADAF4F}" destId="{9A9D1CA9-BFAB-8D4E-9193-B1E6ACA12D3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F57EB-CED8-483D-916A-BED32D981D88}"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32345DA5-DB64-46F0-9193-C0B30EB5F4F7}">
      <dgm:prSet/>
      <dgm:spPr>
        <a:solidFill>
          <a:srgbClr val="C00000"/>
        </a:solidFill>
      </dgm:spPr>
      <dgm:t>
        <a:bodyPr/>
        <a:lstStyle/>
        <a:p>
          <a:r>
            <a:rPr lang="en-US"/>
            <a:t>Draft</a:t>
          </a:r>
        </a:p>
      </dgm:t>
    </dgm:pt>
    <dgm:pt modelId="{E554F2EC-FF4A-44E1-B3AD-F54C2FC20634}" type="parTrans" cxnId="{697DDA94-3211-4649-B5B0-98C5876E9A17}">
      <dgm:prSet/>
      <dgm:spPr/>
      <dgm:t>
        <a:bodyPr/>
        <a:lstStyle/>
        <a:p>
          <a:endParaRPr lang="en-US"/>
        </a:p>
      </dgm:t>
    </dgm:pt>
    <dgm:pt modelId="{7F9C6B9D-1DFE-45D7-8E23-E2294705B49C}" type="sibTrans" cxnId="{697DDA94-3211-4649-B5B0-98C5876E9A17}">
      <dgm:prSet/>
      <dgm:spPr/>
      <dgm:t>
        <a:bodyPr/>
        <a:lstStyle/>
        <a:p>
          <a:endParaRPr lang="en-US"/>
        </a:p>
      </dgm:t>
    </dgm:pt>
    <dgm:pt modelId="{E27B0716-8FF2-41D3-8156-1A8335D20769}">
      <dgm:prSet custT="1"/>
      <dgm:spPr/>
      <dgm:t>
        <a:bodyPr/>
        <a:lstStyle/>
        <a:p>
          <a:r>
            <a:rPr lang="en-US" sz="2400" dirty="0"/>
            <a:t>Draft&gt; edit&gt; edit some more&gt; get your best work.</a:t>
          </a:r>
        </a:p>
      </dgm:t>
    </dgm:pt>
    <dgm:pt modelId="{CBE1C437-B17A-4710-8F8C-6A057D4BD459}" type="parTrans" cxnId="{4FF2C9E4-72EE-488C-B5D9-2BB0A14536F1}">
      <dgm:prSet/>
      <dgm:spPr/>
      <dgm:t>
        <a:bodyPr/>
        <a:lstStyle/>
        <a:p>
          <a:endParaRPr lang="en-US"/>
        </a:p>
      </dgm:t>
    </dgm:pt>
    <dgm:pt modelId="{E46C11BD-797D-4947-A88C-ABACCAED28D2}" type="sibTrans" cxnId="{4FF2C9E4-72EE-488C-B5D9-2BB0A14536F1}">
      <dgm:prSet/>
      <dgm:spPr/>
      <dgm:t>
        <a:bodyPr/>
        <a:lstStyle/>
        <a:p>
          <a:endParaRPr lang="en-US"/>
        </a:p>
      </dgm:t>
    </dgm:pt>
    <dgm:pt modelId="{122179E4-BAE0-44E6-A3F6-C6E7638989F6}">
      <dgm:prSet/>
      <dgm:spPr/>
      <dgm:t>
        <a:bodyPr/>
        <a:lstStyle/>
        <a:p>
          <a:r>
            <a:rPr lang="en-US"/>
            <a:t>Try</a:t>
          </a:r>
        </a:p>
      </dgm:t>
    </dgm:pt>
    <dgm:pt modelId="{31C72E75-75C2-492F-991D-DDDC9EA12AD0}" type="parTrans" cxnId="{DA218CA0-61D6-4CDE-8723-CAEEB6B65D37}">
      <dgm:prSet/>
      <dgm:spPr/>
      <dgm:t>
        <a:bodyPr/>
        <a:lstStyle/>
        <a:p>
          <a:endParaRPr lang="en-US"/>
        </a:p>
      </dgm:t>
    </dgm:pt>
    <dgm:pt modelId="{9154622E-49B6-4083-B9AF-25066DAA3076}" type="sibTrans" cxnId="{DA218CA0-61D6-4CDE-8723-CAEEB6B65D37}">
      <dgm:prSet/>
      <dgm:spPr/>
      <dgm:t>
        <a:bodyPr/>
        <a:lstStyle/>
        <a:p>
          <a:endParaRPr lang="en-US"/>
        </a:p>
      </dgm:t>
    </dgm:pt>
    <dgm:pt modelId="{79B16ED1-CBC7-4963-9C04-7E16D878A07C}">
      <dgm:prSet/>
      <dgm:spPr/>
      <dgm:t>
        <a:bodyPr/>
        <a:lstStyle/>
        <a:p>
          <a:r>
            <a:rPr lang="en-US" dirty="0"/>
            <a:t>-Try putting the Word Bank words in different places and see how the sentence changes. </a:t>
          </a:r>
        </a:p>
      </dgm:t>
    </dgm:pt>
    <dgm:pt modelId="{66F975C4-EFA0-47EB-8AAE-15CAC36D0F6A}" type="parTrans" cxnId="{76CB3218-0C15-4CE2-ADE3-AD3C6AAF893C}">
      <dgm:prSet/>
      <dgm:spPr/>
      <dgm:t>
        <a:bodyPr/>
        <a:lstStyle/>
        <a:p>
          <a:endParaRPr lang="en-US"/>
        </a:p>
      </dgm:t>
    </dgm:pt>
    <dgm:pt modelId="{D9C05209-6996-4DD9-AEC2-6123BDC006DE}" type="sibTrans" cxnId="{76CB3218-0C15-4CE2-ADE3-AD3C6AAF893C}">
      <dgm:prSet/>
      <dgm:spPr/>
      <dgm:t>
        <a:bodyPr/>
        <a:lstStyle/>
        <a:p>
          <a:endParaRPr lang="en-US"/>
        </a:p>
      </dgm:t>
    </dgm:pt>
    <dgm:pt modelId="{DDB967A6-18DC-4C3C-9A28-9A3745CE0216}">
      <dgm:prSet/>
      <dgm:spPr/>
      <dgm:t>
        <a:bodyPr/>
        <a:lstStyle/>
        <a:p>
          <a:r>
            <a:rPr lang="en-US"/>
            <a:t>Don’t be</a:t>
          </a:r>
        </a:p>
      </dgm:t>
    </dgm:pt>
    <dgm:pt modelId="{49D7095C-CA4B-457C-B290-673536F616C6}" type="parTrans" cxnId="{06B36EE4-11BD-4D38-B3C7-F6E59114729A}">
      <dgm:prSet/>
      <dgm:spPr/>
      <dgm:t>
        <a:bodyPr/>
        <a:lstStyle/>
        <a:p>
          <a:endParaRPr lang="en-US"/>
        </a:p>
      </dgm:t>
    </dgm:pt>
    <dgm:pt modelId="{62721368-E527-4ED9-A0BA-02A3DE2F9FE7}" type="sibTrans" cxnId="{06B36EE4-11BD-4D38-B3C7-F6E59114729A}">
      <dgm:prSet/>
      <dgm:spPr/>
      <dgm:t>
        <a:bodyPr/>
        <a:lstStyle/>
        <a:p>
          <a:endParaRPr lang="en-US"/>
        </a:p>
      </dgm:t>
    </dgm:pt>
    <dgm:pt modelId="{2EA47B80-866A-4527-83DA-C045A15BC2CB}">
      <dgm:prSet custT="1"/>
      <dgm:spPr/>
      <dgm:t>
        <a:bodyPr/>
        <a:lstStyle/>
        <a:p>
          <a:r>
            <a:rPr lang="en-US" sz="1800" dirty="0"/>
            <a:t>- Don’t be afraid to cross things out (neatly!) </a:t>
          </a:r>
        </a:p>
      </dgm:t>
    </dgm:pt>
    <dgm:pt modelId="{620D7D82-8FAE-4A0F-9A99-2B280A758D3A}" type="parTrans" cxnId="{85E75ACA-F3E3-4570-BF7F-24658B2066A9}">
      <dgm:prSet/>
      <dgm:spPr/>
      <dgm:t>
        <a:bodyPr/>
        <a:lstStyle/>
        <a:p>
          <a:endParaRPr lang="en-US"/>
        </a:p>
      </dgm:t>
    </dgm:pt>
    <dgm:pt modelId="{69FA6DF1-CA4D-49E5-B2B6-08A5CC48CC86}" type="sibTrans" cxnId="{85E75ACA-F3E3-4570-BF7F-24658B2066A9}">
      <dgm:prSet/>
      <dgm:spPr/>
      <dgm:t>
        <a:bodyPr/>
        <a:lstStyle/>
        <a:p>
          <a:endParaRPr lang="en-US"/>
        </a:p>
      </dgm:t>
    </dgm:pt>
    <dgm:pt modelId="{0CD5007C-32D9-42E6-9CF6-6571D8A5E4D0}">
      <dgm:prSet/>
      <dgm:spPr/>
      <dgm:t>
        <a:bodyPr/>
        <a:lstStyle/>
        <a:p>
          <a:r>
            <a:rPr lang="en-US"/>
            <a:t>Make</a:t>
          </a:r>
        </a:p>
      </dgm:t>
    </dgm:pt>
    <dgm:pt modelId="{A0BB51D0-2F41-4B99-B553-F50B1EB03928}" type="parTrans" cxnId="{072F2022-25AF-4177-8329-027382FE1C0F}">
      <dgm:prSet/>
      <dgm:spPr/>
      <dgm:t>
        <a:bodyPr/>
        <a:lstStyle/>
        <a:p>
          <a:endParaRPr lang="en-US"/>
        </a:p>
      </dgm:t>
    </dgm:pt>
    <dgm:pt modelId="{CDF77B1D-6B2A-4654-BF97-D30220F9D76D}" type="sibTrans" cxnId="{072F2022-25AF-4177-8329-027382FE1C0F}">
      <dgm:prSet/>
      <dgm:spPr/>
      <dgm:t>
        <a:bodyPr/>
        <a:lstStyle/>
        <a:p>
          <a:endParaRPr lang="en-US"/>
        </a:p>
      </dgm:t>
    </dgm:pt>
    <dgm:pt modelId="{88086336-872C-446E-BFE4-8A55BFB313E9}">
      <dgm:prSet custT="1"/>
      <dgm:spPr/>
      <dgm:t>
        <a:bodyPr/>
        <a:lstStyle/>
        <a:p>
          <a:r>
            <a:rPr lang="en-US" sz="1800" dirty="0"/>
            <a:t>-</a:t>
          </a:r>
          <a:r>
            <a:rPr lang="en-US" sz="2000" dirty="0"/>
            <a:t>Make changes!</a:t>
          </a:r>
        </a:p>
      </dgm:t>
    </dgm:pt>
    <dgm:pt modelId="{2F3CF08E-9435-4AE3-8BD2-9010C819F470}" type="parTrans" cxnId="{85BC5EDE-0FE9-41E3-B425-E9337EB30F8F}">
      <dgm:prSet/>
      <dgm:spPr/>
      <dgm:t>
        <a:bodyPr/>
        <a:lstStyle/>
        <a:p>
          <a:endParaRPr lang="en-US"/>
        </a:p>
      </dgm:t>
    </dgm:pt>
    <dgm:pt modelId="{2046DCF4-BD6F-4F10-990C-B2608BC8AE04}" type="sibTrans" cxnId="{85BC5EDE-0FE9-41E3-B425-E9337EB30F8F}">
      <dgm:prSet/>
      <dgm:spPr/>
      <dgm:t>
        <a:bodyPr/>
        <a:lstStyle/>
        <a:p>
          <a:endParaRPr lang="en-US"/>
        </a:p>
      </dgm:t>
    </dgm:pt>
    <dgm:pt modelId="{F77C9135-8405-476E-A3E2-A0FBC8A0DA15}">
      <dgm:prSet/>
      <dgm:spPr/>
      <dgm:t>
        <a:bodyPr/>
        <a:lstStyle/>
        <a:p>
          <a:r>
            <a:rPr lang="en-US"/>
            <a:t>Use</a:t>
          </a:r>
        </a:p>
      </dgm:t>
    </dgm:pt>
    <dgm:pt modelId="{3D26287F-4996-49AF-845F-FACDFD00A109}" type="parTrans" cxnId="{01813738-BB26-4801-9289-873BA0EC6997}">
      <dgm:prSet/>
      <dgm:spPr/>
      <dgm:t>
        <a:bodyPr/>
        <a:lstStyle/>
        <a:p>
          <a:endParaRPr lang="en-US"/>
        </a:p>
      </dgm:t>
    </dgm:pt>
    <dgm:pt modelId="{4260F991-2E93-4B7B-8289-25DA622C3F44}" type="sibTrans" cxnId="{01813738-BB26-4801-9289-873BA0EC6997}">
      <dgm:prSet/>
      <dgm:spPr/>
      <dgm:t>
        <a:bodyPr/>
        <a:lstStyle/>
        <a:p>
          <a:endParaRPr lang="en-US"/>
        </a:p>
      </dgm:t>
    </dgm:pt>
    <dgm:pt modelId="{D56509E4-D572-49F5-B2B2-DC34C74300A1}">
      <dgm:prSet custT="1"/>
      <dgm:spPr/>
      <dgm:t>
        <a:bodyPr/>
        <a:lstStyle/>
        <a:p>
          <a:r>
            <a:rPr lang="en-US" sz="1800" dirty="0"/>
            <a:t>-</a:t>
          </a:r>
          <a:r>
            <a:rPr lang="en-US" sz="2000" dirty="0"/>
            <a:t>Use different colours  to show where you’re making alterations. </a:t>
          </a:r>
        </a:p>
      </dgm:t>
    </dgm:pt>
    <dgm:pt modelId="{15E746ED-BE08-4061-B0F2-95076D9D868D}" type="parTrans" cxnId="{E9BB8017-63FE-4CC6-A1F6-6C34FB34B3E3}">
      <dgm:prSet/>
      <dgm:spPr/>
      <dgm:t>
        <a:bodyPr/>
        <a:lstStyle/>
        <a:p>
          <a:endParaRPr lang="en-US"/>
        </a:p>
      </dgm:t>
    </dgm:pt>
    <dgm:pt modelId="{61893316-BFD7-4011-A1D9-A06B6D2941F0}" type="sibTrans" cxnId="{E9BB8017-63FE-4CC6-A1F6-6C34FB34B3E3}">
      <dgm:prSet/>
      <dgm:spPr/>
      <dgm:t>
        <a:bodyPr/>
        <a:lstStyle/>
        <a:p>
          <a:endParaRPr lang="en-US"/>
        </a:p>
      </dgm:t>
    </dgm:pt>
    <dgm:pt modelId="{07EF7F8F-FB1E-F149-A95C-0F906106A6F7}" type="pres">
      <dgm:prSet presAssocID="{A40F57EB-CED8-483D-916A-BED32D981D88}" presName="Name0" presStyleCnt="0">
        <dgm:presLayoutVars>
          <dgm:dir/>
          <dgm:animLvl val="lvl"/>
          <dgm:resizeHandles val="exact"/>
        </dgm:presLayoutVars>
      </dgm:prSet>
      <dgm:spPr/>
    </dgm:pt>
    <dgm:pt modelId="{0F2CEE08-4F20-074D-ACC4-B5EFADEC83F5}" type="pres">
      <dgm:prSet presAssocID="{32345DA5-DB64-46F0-9193-C0B30EB5F4F7}" presName="linNode" presStyleCnt="0"/>
      <dgm:spPr/>
    </dgm:pt>
    <dgm:pt modelId="{539DB396-37B3-944F-BA55-6D3F72E8352F}" type="pres">
      <dgm:prSet presAssocID="{32345DA5-DB64-46F0-9193-C0B30EB5F4F7}" presName="parentText" presStyleLbl="alignNode1" presStyleIdx="0" presStyleCnt="5">
        <dgm:presLayoutVars>
          <dgm:chMax val="1"/>
          <dgm:bulletEnabled/>
        </dgm:presLayoutVars>
      </dgm:prSet>
      <dgm:spPr/>
    </dgm:pt>
    <dgm:pt modelId="{C4D5B35C-01E5-1B46-94E7-87034F63CEC3}" type="pres">
      <dgm:prSet presAssocID="{32345DA5-DB64-46F0-9193-C0B30EB5F4F7}" presName="descendantText" presStyleLbl="alignAccFollowNode1" presStyleIdx="0" presStyleCnt="5">
        <dgm:presLayoutVars>
          <dgm:bulletEnabled/>
        </dgm:presLayoutVars>
      </dgm:prSet>
      <dgm:spPr/>
    </dgm:pt>
    <dgm:pt modelId="{FB0CD967-7F3C-034D-93C5-8A6319331E00}" type="pres">
      <dgm:prSet presAssocID="{7F9C6B9D-1DFE-45D7-8E23-E2294705B49C}" presName="sp" presStyleCnt="0"/>
      <dgm:spPr/>
    </dgm:pt>
    <dgm:pt modelId="{1C05C4BB-6E91-5D48-AB74-B4952EAED290}" type="pres">
      <dgm:prSet presAssocID="{122179E4-BAE0-44E6-A3F6-C6E7638989F6}" presName="linNode" presStyleCnt="0"/>
      <dgm:spPr/>
    </dgm:pt>
    <dgm:pt modelId="{D0EB9A23-5980-AA45-BBCF-139CB6EBE852}" type="pres">
      <dgm:prSet presAssocID="{122179E4-BAE0-44E6-A3F6-C6E7638989F6}" presName="parentText" presStyleLbl="alignNode1" presStyleIdx="1" presStyleCnt="5">
        <dgm:presLayoutVars>
          <dgm:chMax val="1"/>
          <dgm:bulletEnabled/>
        </dgm:presLayoutVars>
      </dgm:prSet>
      <dgm:spPr/>
    </dgm:pt>
    <dgm:pt modelId="{AE57D8D1-976A-9B4F-9CDF-BD172C6989F6}" type="pres">
      <dgm:prSet presAssocID="{122179E4-BAE0-44E6-A3F6-C6E7638989F6}" presName="descendantText" presStyleLbl="alignAccFollowNode1" presStyleIdx="1" presStyleCnt="5">
        <dgm:presLayoutVars>
          <dgm:bulletEnabled/>
        </dgm:presLayoutVars>
      </dgm:prSet>
      <dgm:spPr/>
    </dgm:pt>
    <dgm:pt modelId="{9799BAEE-1A55-214F-AAD0-C4EF9BE53E78}" type="pres">
      <dgm:prSet presAssocID="{9154622E-49B6-4083-B9AF-25066DAA3076}" presName="sp" presStyleCnt="0"/>
      <dgm:spPr/>
    </dgm:pt>
    <dgm:pt modelId="{18F454B2-82FE-3547-8169-CC64A7C59900}" type="pres">
      <dgm:prSet presAssocID="{DDB967A6-18DC-4C3C-9A28-9A3745CE0216}" presName="linNode" presStyleCnt="0"/>
      <dgm:spPr/>
    </dgm:pt>
    <dgm:pt modelId="{74A7CFAB-242B-0B49-B5ED-A6E377CA9F7A}" type="pres">
      <dgm:prSet presAssocID="{DDB967A6-18DC-4C3C-9A28-9A3745CE0216}" presName="parentText" presStyleLbl="alignNode1" presStyleIdx="2" presStyleCnt="5">
        <dgm:presLayoutVars>
          <dgm:chMax val="1"/>
          <dgm:bulletEnabled/>
        </dgm:presLayoutVars>
      </dgm:prSet>
      <dgm:spPr/>
    </dgm:pt>
    <dgm:pt modelId="{D53F6211-1DC6-124E-9F3F-8C041A0AA145}" type="pres">
      <dgm:prSet presAssocID="{DDB967A6-18DC-4C3C-9A28-9A3745CE0216}" presName="descendantText" presStyleLbl="alignAccFollowNode1" presStyleIdx="2" presStyleCnt="5">
        <dgm:presLayoutVars>
          <dgm:bulletEnabled/>
        </dgm:presLayoutVars>
      </dgm:prSet>
      <dgm:spPr/>
    </dgm:pt>
    <dgm:pt modelId="{C92030B4-F63C-944B-9E33-A9750474C139}" type="pres">
      <dgm:prSet presAssocID="{62721368-E527-4ED9-A0BA-02A3DE2F9FE7}" presName="sp" presStyleCnt="0"/>
      <dgm:spPr/>
    </dgm:pt>
    <dgm:pt modelId="{9CCDB868-7161-7341-8139-4F243FC9F05B}" type="pres">
      <dgm:prSet presAssocID="{0CD5007C-32D9-42E6-9CF6-6571D8A5E4D0}" presName="linNode" presStyleCnt="0"/>
      <dgm:spPr/>
    </dgm:pt>
    <dgm:pt modelId="{AF604F8C-D6FF-6D47-9D80-FB4EF831D6E5}" type="pres">
      <dgm:prSet presAssocID="{0CD5007C-32D9-42E6-9CF6-6571D8A5E4D0}" presName="parentText" presStyleLbl="alignNode1" presStyleIdx="3" presStyleCnt="5">
        <dgm:presLayoutVars>
          <dgm:chMax val="1"/>
          <dgm:bulletEnabled/>
        </dgm:presLayoutVars>
      </dgm:prSet>
      <dgm:spPr/>
    </dgm:pt>
    <dgm:pt modelId="{A86DAFDE-F92C-7140-97ED-1C8EB99E7AFA}" type="pres">
      <dgm:prSet presAssocID="{0CD5007C-32D9-42E6-9CF6-6571D8A5E4D0}" presName="descendantText" presStyleLbl="alignAccFollowNode1" presStyleIdx="3" presStyleCnt="5" custLinFactNeighborX="10262" custLinFactNeighborY="717">
        <dgm:presLayoutVars>
          <dgm:bulletEnabled/>
        </dgm:presLayoutVars>
      </dgm:prSet>
      <dgm:spPr/>
    </dgm:pt>
    <dgm:pt modelId="{849D890C-450D-B84E-9D00-847F4890815E}" type="pres">
      <dgm:prSet presAssocID="{CDF77B1D-6B2A-4654-BF97-D30220F9D76D}" presName="sp" presStyleCnt="0"/>
      <dgm:spPr/>
    </dgm:pt>
    <dgm:pt modelId="{7A8714E6-7E53-8947-B091-082C36CCC0CB}" type="pres">
      <dgm:prSet presAssocID="{F77C9135-8405-476E-A3E2-A0FBC8A0DA15}" presName="linNode" presStyleCnt="0"/>
      <dgm:spPr/>
    </dgm:pt>
    <dgm:pt modelId="{97E46FCA-141B-7947-84AD-EBA072029DB8}" type="pres">
      <dgm:prSet presAssocID="{F77C9135-8405-476E-A3E2-A0FBC8A0DA15}" presName="parentText" presStyleLbl="alignNode1" presStyleIdx="4" presStyleCnt="5">
        <dgm:presLayoutVars>
          <dgm:chMax val="1"/>
          <dgm:bulletEnabled/>
        </dgm:presLayoutVars>
      </dgm:prSet>
      <dgm:spPr/>
    </dgm:pt>
    <dgm:pt modelId="{20A71D81-C2D7-AA4E-8FED-47090E9BC2E1}" type="pres">
      <dgm:prSet presAssocID="{F77C9135-8405-476E-A3E2-A0FBC8A0DA15}" presName="descendantText" presStyleLbl="alignAccFollowNode1" presStyleIdx="4" presStyleCnt="5">
        <dgm:presLayoutVars>
          <dgm:bulletEnabled/>
        </dgm:presLayoutVars>
      </dgm:prSet>
      <dgm:spPr/>
    </dgm:pt>
  </dgm:ptLst>
  <dgm:cxnLst>
    <dgm:cxn modelId="{D8715208-8B48-A844-9D78-2D633BD5E433}" type="presOf" srcId="{79B16ED1-CBC7-4963-9C04-7E16D878A07C}" destId="{AE57D8D1-976A-9B4F-9CDF-BD172C6989F6}" srcOrd="0" destOrd="0" presId="urn:microsoft.com/office/officeart/2016/7/layout/VerticalSolidActionList"/>
    <dgm:cxn modelId="{65F1440E-9D93-F649-8203-8DACEDEF2115}" type="presOf" srcId="{F77C9135-8405-476E-A3E2-A0FBC8A0DA15}" destId="{97E46FCA-141B-7947-84AD-EBA072029DB8}" srcOrd="0" destOrd="0" presId="urn:microsoft.com/office/officeart/2016/7/layout/VerticalSolidActionList"/>
    <dgm:cxn modelId="{E9BB8017-63FE-4CC6-A1F6-6C34FB34B3E3}" srcId="{F77C9135-8405-476E-A3E2-A0FBC8A0DA15}" destId="{D56509E4-D572-49F5-B2B2-DC34C74300A1}" srcOrd="0" destOrd="0" parTransId="{15E746ED-BE08-4061-B0F2-95076D9D868D}" sibTransId="{61893316-BFD7-4011-A1D9-A06B6D2941F0}"/>
    <dgm:cxn modelId="{76CB3218-0C15-4CE2-ADE3-AD3C6AAF893C}" srcId="{122179E4-BAE0-44E6-A3F6-C6E7638989F6}" destId="{79B16ED1-CBC7-4963-9C04-7E16D878A07C}" srcOrd="0" destOrd="0" parTransId="{66F975C4-EFA0-47EB-8AAE-15CAC36D0F6A}" sibTransId="{D9C05209-6996-4DD9-AEC2-6123BDC006DE}"/>
    <dgm:cxn modelId="{D31DF51B-8FFF-C74C-850F-1BB67A4394DD}" type="presOf" srcId="{E27B0716-8FF2-41D3-8156-1A8335D20769}" destId="{C4D5B35C-01E5-1B46-94E7-87034F63CEC3}" srcOrd="0" destOrd="0" presId="urn:microsoft.com/office/officeart/2016/7/layout/VerticalSolidActionList"/>
    <dgm:cxn modelId="{B6A48020-D8BD-F749-A8F9-3BA7B77E643C}" type="presOf" srcId="{122179E4-BAE0-44E6-A3F6-C6E7638989F6}" destId="{D0EB9A23-5980-AA45-BBCF-139CB6EBE852}" srcOrd="0" destOrd="0" presId="urn:microsoft.com/office/officeart/2016/7/layout/VerticalSolidActionList"/>
    <dgm:cxn modelId="{072F2022-25AF-4177-8329-027382FE1C0F}" srcId="{A40F57EB-CED8-483D-916A-BED32D981D88}" destId="{0CD5007C-32D9-42E6-9CF6-6571D8A5E4D0}" srcOrd="3" destOrd="0" parTransId="{A0BB51D0-2F41-4B99-B553-F50B1EB03928}" sibTransId="{CDF77B1D-6B2A-4654-BF97-D30220F9D76D}"/>
    <dgm:cxn modelId="{01813738-BB26-4801-9289-873BA0EC6997}" srcId="{A40F57EB-CED8-483D-916A-BED32D981D88}" destId="{F77C9135-8405-476E-A3E2-A0FBC8A0DA15}" srcOrd="4" destOrd="0" parTransId="{3D26287F-4996-49AF-845F-FACDFD00A109}" sibTransId="{4260F991-2E93-4B7B-8289-25DA622C3F44}"/>
    <dgm:cxn modelId="{A320905A-0773-F040-A545-5438D4CC34F5}" type="presOf" srcId="{88086336-872C-446E-BFE4-8A55BFB313E9}" destId="{A86DAFDE-F92C-7140-97ED-1C8EB99E7AFA}" srcOrd="0" destOrd="0" presId="urn:microsoft.com/office/officeart/2016/7/layout/VerticalSolidActionList"/>
    <dgm:cxn modelId="{728D9D8B-FA75-274B-B281-128B1789129D}" type="presOf" srcId="{32345DA5-DB64-46F0-9193-C0B30EB5F4F7}" destId="{539DB396-37B3-944F-BA55-6D3F72E8352F}" srcOrd="0" destOrd="0" presId="urn:microsoft.com/office/officeart/2016/7/layout/VerticalSolidActionList"/>
    <dgm:cxn modelId="{98015891-7AFC-2F41-864C-D745DE556EC5}" type="presOf" srcId="{DDB967A6-18DC-4C3C-9A28-9A3745CE0216}" destId="{74A7CFAB-242B-0B49-B5ED-A6E377CA9F7A}" srcOrd="0" destOrd="0" presId="urn:microsoft.com/office/officeart/2016/7/layout/VerticalSolidActionList"/>
    <dgm:cxn modelId="{697DDA94-3211-4649-B5B0-98C5876E9A17}" srcId="{A40F57EB-CED8-483D-916A-BED32D981D88}" destId="{32345DA5-DB64-46F0-9193-C0B30EB5F4F7}" srcOrd="0" destOrd="0" parTransId="{E554F2EC-FF4A-44E1-B3AD-F54C2FC20634}" sibTransId="{7F9C6B9D-1DFE-45D7-8E23-E2294705B49C}"/>
    <dgm:cxn modelId="{6006A296-AFEA-8F48-80FB-67D05F6F2FE1}" type="presOf" srcId="{A40F57EB-CED8-483D-916A-BED32D981D88}" destId="{07EF7F8F-FB1E-F149-A95C-0F906106A6F7}" srcOrd="0" destOrd="0" presId="urn:microsoft.com/office/officeart/2016/7/layout/VerticalSolidActionList"/>
    <dgm:cxn modelId="{DA218CA0-61D6-4CDE-8723-CAEEB6B65D37}" srcId="{A40F57EB-CED8-483D-916A-BED32D981D88}" destId="{122179E4-BAE0-44E6-A3F6-C6E7638989F6}" srcOrd="1" destOrd="0" parTransId="{31C72E75-75C2-492F-991D-DDDC9EA12AD0}" sibTransId="{9154622E-49B6-4083-B9AF-25066DAA3076}"/>
    <dgm:cxn modelId="{1B4377A8-E2F5-CE4B-96D4-ECC0C7D67292}" type="presOf" srcId="{0CD5007C-32D9-42E6-9CF6-6571D8A5E4D0}" destId="{AF604F8C-D6FF-6D47-9D80-FB4EF831D6E5}" srcOrd="0" destOrd="0" presId="urn:microsoft.com/office/officeart/2016/7/layout/VerticalSolidActionList"/>
    <dgm:cxn modelId="{ADD0EEB6-B83A-B042-9D97-C2859B46E9C4}" type="presOf" srcId="{D56509E4-D572-49F5-B2B2-DC34C74300A1}" destId="{20A71D81-C2D7-AA4E-8FED-47090E9BC2E1}" srcOrd="0" destOrd="0" presId="urn:microsoft.com/office/officeart/2016/7/layout/VerticalSolidActionList"/>
    <dgm:cxn modelId="{85E75ACA-F3E3-4570-BF7F-24658B2066A9}" srcId="{DDB967A6-18DC-4C3C-9A28-9A3745CE0216}" destId="{2EA47B80-866A-4527-83DA-C045A15BC2CB}" srcOrd="0" destOrd="0" parTransId="{620D7D82-8FAE-4A0F-9A99-2B280A758D3A}" sibTransId="{69FA6DF1-CA4D-49E5-B2B6-08A5CC48CC86}"/>
    <dgm:cxn modelId="{85BC5EDE-0FE9-41E3-B425-E9337EB30F8F}" srcId="{0CD5007C-32D9-42E6-9CF6-6571D8A5E4D0}" destId="{88086336-872C-446E-BFE4-8A55BFB313E9}" srcOrd="0" destOrd="0" parTransId="{2F3CF08E-9435-4AE3-8BD2-9010C819F470}" sibTransId="{2046DCF4-BD6F-4F10-990C-B2608BC8AE04}"/>
    <dgm:cxn modelId="{06B36EE4-11BD-4D38-B3C7-F6E59114729A}" srcId="{A40F57EB-CED8-483D-916A-BED32D981D88}" destId="{DDB967A6-18DC-4C3C-9A28-9A3745CE0216}" srcOrd="2" destOrd="0" parTransId="{49D7095C-CA4B-457C-B290-673536F616C6}" sibTransId="{62721368-E527-4ED9-A0BA-02A3DE2F9FE7}"/>
    <dgm:cxn modelId="{4FF2C9E4-72EE-488C-B5D9-2BB0A14536F1}" srcId="{32345DA5-DB64-46F0-9193-C0B30EB5F4F7}" destId="{E27B0716-8FF2-41D3-8156-1A8335D20769}" srcOrd="0" destOrd="0" parTransId="{CBE1C437-B17A-4710-8F8C-6A057D4BD459}" sibTransId="{E46C11BD-797D-4947-A88C-ABACCAED28D2}"/>
    <dgm:cxn modelId="{663796F4-CB6C-8B47-B6F1-D84EE723450A}" type="presOf" srcId="{2EA47B80-866A-4527-83DA-C045A15BC2CB}" destId="{D53F6211-1DC6-124E-9F3F-8C041A0AA145}" srcOrd="0" destOrd="0" presId="urn:microsoft.com/office/officeart/2016/7/layout/VerticalSolidActionList"/>
    <dgm:cxn modelId="{0C956E05-7311-BF46-8E4B-A4C6FFEB8BDA}" type="presParOf" srcId="{07EF7F8F-FB1E-F149-A95C-0F906106A6F7}" destId="{0F2CEE08-4F20-074D-ACC4-B5EFADEC83F5}" srcOrd="0" destOrd="0" presId="urn:microsoft.com/office/officeart/2016/7/layout/VerticalSolidActionList"/>
    <dgm:cxn modelId="{C91D2B64-C110-DC49-8EB4-5C249413226A}" type="presParOf" srcId="{0F2CEE08-4F20-074D-ACC4-B5EFADEC83F5}" destId="{539DB396-37B3-944F-BA55-6D3F72E8352F}" srcOrd="0" destOrd="0" presId="urn:microsoft.com/office/officeart/2016/7/layout/VerticalSolidActionList"/>
    <dgm:cxn modelId="{0DB371E5-D8C4-444E-AA70-11D8273E558A}" type="presParOf" srcId="{0F2CEE08-4F20-074D-ACC4-B5EFADEC83F5}" destId="{C4D5B35C-01E5-1B46-94E7-87034F63CEC3}" srcOrd="1" destOrd="0" presId="urn:microsoft.com/office/officeart/2016/7/layout/VerticalSolidActionList"/>
    <dgm:cxn modelId="{9CCC0BCA-0B2D-414C-962E-26DCCF253CDC}" type="presParOf" srcId="{07EF7F8F-FB1E-F149-A95C-0F906106A6F7}" destId="{FB0CD967-7F3C-034D-93C5-8A6319331E00}" srcOrd="1" destOrd="0" presId="urn:microsoft.com/office/officeart/2016/7/layout/VerticalSolidActionList"/>
    <dgm:cxn modelId="{D4C06DEF-F5C3-DC4B-A0F5-28F1C3700471}" type="presParOf" srcId="{07EF7F8F-FB1E-F149-A95C-0F906106A6F7}" destId="{1C05C4BB-6E91-5D48-AB74-B4952EAED290}" srcOrd="2" destOrd="0" presId="urn:microsoft.com/office/officeart/2016/7/layout/VerticalSolidActionList"/>
    <dgm:cxn modelId="{7684BFBB-51F7-924D-A42E-AC1D20987943}" type="presParOf" srcId="{1C05C4BB-6E91-5D48-AB74-B4952EAED290}" destId="{D0EB9A23-5980-AA45-BBCF-139CB6EBE852}" srcOrd="0" destOrd="0" presId="urn:microsoft.com/office/officeart/2016/7/layout/VerticalSolidActionList"/>
    <dgm:cxn modelId="{5E081314-D78D-8842-B6AD-8282C6D7B8B4}" type="presParOf" srcId="{1C05C4BB-6E91-5D48-AB74-B4952EAED290}" destId="{AE57D8D1-976A-9B4F-9CDF-BD172C6989F6}" srcOrd="1" destOrd="0" presId="urn:microsoft.com/office/officeart/2016/7/layout/VerticalSolidActionList"/>
    <dgm:cxn modelId="{6D2D31C9-877B-174D-9EE5-676EA7CFFC1E}" type="presParOf" srcId="{07EF7F8F-FB1E-F149-A95C-0F906106A6F7}" destId="{9799BAEE-1A55-214F-AAD0-C4EF9BE53E78}" srcOrd="3" destOrd="0" presId="urn:microsoft.com/office/officeart/2016/7/layout/VerticalSolidActionList"/>
    <dgm:cxn modelId="{045908EF-1998-1147-AC09-E1AB0A7A43AF}" type="presParOf" srcId="{07EF7F8F-FB1E-F149-A95C-0F906106A6F7}" destId="{18F454B2-82FE-3547-8169-CC64A7C59900}" srcOrd="4" destOrd="0" presId="urn:microsoft.com/office/officeart/2016/7/layout/VerticalSolidActionList"/>
    <dgm:cxn modelId="{94922631-20A9-3841-9637-6484BB8EA618}" type="presParOf" srcId="{18F454B2-82FE-3547-8169-CC64A7C59900}" destId="{74A7CFAB-242B-0B49-B5ED-A6E377CA9F7A}" srcOrd="0" destOrd="0" presId="urn:microsoft.com/office/officeart/2016/7/layout/VerticalSolidActionList"/>
    <dgm:cxn modelId="{82F22035-D235-804F-B895-EAAE60855A9A}" type="presParOf" srcId="{18F454B2-82FE-3547-8169-CC64A7C59900}" destId="{D53F6211-1DC6-124E-9F3F-8C041A0AA145}" srcOrd="1" destOrd="0" presId="urn:microsoft.com/office/officeart/2016/7/layout/VerticalSolidActionList"/>
    <dgm:cxn modelId="{C46833B7-7819-394A-8828-9985E1A60394}" type="presParOf" srcId="{07EF7F8F-FB1E-F149-A95C-0F906106A6F7}" destId="{C92030B4-F63C-944B-9E33-A9750474C139}" srcOrd="5" destOrd="0" presId="urn:microsoft.com/office/officeart/2016/7/layout/VerticalSolidActionList"/>
    <dgm:cxn modelId="{6C908F3B-F753-F449-99BC-E62538DB939A}" type="presParOf" srcId="{07EF7F8F-FB1E-F149-A95C-0F906106A6F7}" destId="{9CCDB868-7161-7341-8139-4F243FC9F05B}" srcOrd="6" destOrd="0" presId="urn:microsoft.com/office/officeart/2016/7/layout/VerticalSolidActionList"/>
    <dgm:cxn modelId="{E4F65473-7634-3A4A-BFF7-BE20ED06A69B}" type="presParOf" srcId="{9CCDB868-7161-7341-8139-4F243FC9F05B}" destId="{AF604F8C-D6FF-6D47-9D80-FB4EF831D6E5}" srcOrd="0" destOrd="0" presId="urn:microsoft.com/office/officeart/2016/7/layout/VerticalSolidActionList"/>
    <dgm:cxn modelId="{F22B1502-7492-9847-AD57-50D240D20E47}" type="presParOf" srcId="{9CCDB868-7161-7341-8139-4F243FC9F05B}" destId="{A86DAFDE-F92C-7140-97ED-1C8EB99E7AFA}" srcOrd="1" destOrd="0" presId="urn:microsoft.com/office/officeart/2016/7/layout/VerticalSolidActionList"/>
    <dgm:cxn modelId="{A4E8A293-5699-A644-B53E-4B5FA1C89483}" type="presParOf" srcId="{07EF7F8F-FB1E-F149-A95C-0F906106A6F7}" destId="{849D890C-450D-B84E-9D00-847F4890815E}" srcOrd="7" destOrd="0" presId="urn:microsoft.com/office/officeart/2016/7/layout/VerticalSolidActionList"/>
    <dgm:cxn modelId="{3A0F134D-734C-EE48-92DD-FE59208210B8}" type="presParOf" srcId="{07EF7F8F-FB1E-F149-A95C-0F906106A6F7}" destId="{7A8714E6-7E53-8947-B091-082C36CCC0CB}" srcOrd="8" destOrd="0" presId="urn:microsoft.com/office/officeart/2016/7/layout/VerticalSolidActionList"/>
    <dgm:cxn modelId="{89C79F21-E05E-8644-88C4-0F1DC8832D1E}" type="presParOf" srcId="{7A8714E6-7E53-8947-B091-082C36CCC0CB}" destId="{97E46FCA-141B-7947-84AD-EBA072029DB8}" srcOrd="0" destOrd="0" presId="urn:microsoft.com/office/officeart/2016/7/layout/VerticalSolidActionList"/>
    <dgm:cxn modelId="{9E6BD8F2-C458-8F43-99C8-09CA76E2C850}" type="presParOf" srcId="{7A8714E6-7E53-8947-B091-082C36CCC0CB}" destId="{20A71D81-C2D7-AA4E-8FED-47090E9BC2E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903C53-8CE3-4239-B2A3-D050C2D1DDD4}" type="doc">
      <dgm:prSet loTypeId="urn:microsoft.com/office/officeart/2016/7/layout/VerticalHollowActionList" loCatId="List" qsTypeId="urn:microsoft.com/office/officeart/2005/8/quickstyle/simple4" qsCatId="simple" csTypeId="urn:microsoft.com/office/officeart/2005/8/colors/colorful5" csCatId="colorful" phldr="1"/>
      <dgm:spPr/>
      <dgm:t>
        <a:bodyPr/>
        <a:lstStyle/>
        <a:p>
          <a:endParaRPr lang="en-US"/>
        </a:p>
      </dgm:t>
    </dgm:pt>
    <dgm:pt modelId="{CBC4AE77-838C-49D9-BCC1-C35C65DAF48B}">
      <dgm:prSet/>
      <dgm:spPr/>
      <dgm:t>
        <a:bodyPr/>
        <a:lstStyle/>
        <a:p>
          <a:r>
            <a:rPr lang="en-US"/>
            <a:t>Improve</a:t>
          </a:r>
        </a:p>
      </dgm:t>
    </dgm:pt>
    <dgm:pt modelId="{9BBB0834-BCF9-4138-BA60-266C8DC2FD07}" type="parTrans" cxnId="{39FA4323-B3A8-4805-90E8-6B508ED834E6}">
      <dgm:prSet/>
      <dgm:spPr/>
      <dgm:t>
        <a:bodyPr/>
        <a:lstStyle/>
        <a:p>
          <a:endParaRPr lang="en-US"/>
        </a:p>
      </dgm:t>
    </dgm:pt>
    <dgm:pt modelId="{60B65B67-CAA7-4F8D-87A7-E588DA6E69DD}" type="sibTrans" cxnId="{39FA4323-B3A8-4805-90E8-6B508ED834E6}">
      <dgm:prSet/>
      <dgm:spPr/>
      <dgm:t>
        <a:bodyPr/>
        <a:lstStyle/>
        <a:p>
          <a:endParaRPr lang="en-US"/>
        </a:p>
      </dgm:t>
    </dgm:pt>
    <dgm:pt modelId="{6A22F2F2-6440-47DF-8F56-3B53F144AB24}">
      <dgm:prSet custT="1"/>
      <dgm:spPr/>
      <dgm:t>
        <a:bodyPr/>
        <a:lstStyle/>
        <a:p>
          <a:r>
            <a:rPr lang="en-US" sz="2000" dirty="0"/>
            <a:t>Improve your choice of adjectives (words like good, bad, happy, sad, big and small can often be replaced with stronger words)</a:t>
          </a:r>
        </a:p>
      </dgm:t>
    </dgm:pt>
    <dgm:pt modelId="{A30C1C6D-E06B-4568-99FA-2E59DE371F57}" type="parTrans" cxnId="{F206D6C6-BFEE-456A-9E0F-A5B87A75E7AF}">
      <dgm:prSet/>
      <dgm:spPr/>
      <dgm:t>
        <a:bodyPr/>
        <a:lstStyle/>
        <a:p>
          <a:endParaRPr lang="en-US"/>
        </a:p>
      </dgm:t>
    </dgm:pt>
    <dgm:pt modelId="{E1DD9465-D2B8-4F08-AAAF-7000002C08B9}" type="sibTrans" cxnId="{F206D6C6-BFEE-456A-9E0F-A5B87A75E7AF}">
      <dgm:prSet/>
      <dgm:spPr/>
      <dgm:t>
        <a:bodyPr/>
        <a:lstStyle/>
        <a:p>
          <a:endParaRPr lang="en-US"/>
        </a:p>
      </dgm:t>
    </dgm:pt>
    <dgm:pt modelId="{92F6F39B-F84A-4271-8A44-EC06C43E0D38}">
      <dgm:prSet/>
      <dgm:spPr/>
      <dgm:t>
        <a:bodyPr/>
        <a:lstStyle/>
        <a:p>
          <a:r>
            <a:rPr lang="en-US"/>
            <a:t>Make</a:t>
          </a:r>
        </a:p>
      </dgm:t>
    </dgm:pt>
    <dgm:pt modelId="{1A19B7DA-3ED6-4AC1-893C-3B4E8E1C7ED8}" type="parTrans" cxnId="{3130DC36-0246-4918-A0F9-3014D8180380}">
      <dgm:prSet/>
      <dgm:spPr/>
      <dgm:t>
        <a:bodyPr/>
        <a:lstStyle/>
        <a:p>
          <a:endParaRPr lang="en-US"/>
        </a:p>
      </dgm:t>
    </dgm:pt>
    <dgm:pt modelId="{5CBDDF91-AC90-429A-A18E-7DBA05AD1EA2}" type="sibTrans" cxnId="{3130DC36-0246-4918-A0F9-3014D8180380}">
      <dgm:prSet/>
      <dgm:spPr/>
      <dgm:t>
        <a:bodyPr/>
        <a:lstStyle/>
        <a:p>
          <a:endParaRPr lang="en-US"/>
        </a:p>
      </dgm:t>
    </dgm:pt>
    <dgm:pt modelId="{3FA38832-3FC1-44B2-83D7-F45CD1C7DACB}">
      <dgm:prSet custT="1"/>
      <dgm:spPr/>
      <dgm:t>
        <a:bodyPr/>
        <a:lstStyle/>
        <a:p>
          <a:r>
            <a:rPr lang="en-US" sz="2000" dirty="0"/>
            <a:t>Make your verbs more interesting, (replace walked with crept, sneaked, strode, sidled... Be interesting!)</a:t>
          </a:r>
        </a:p>
      </dgm:t>
    </dgm:pt>
    <dgm:pt modelId="{3BD2A556-38A7-4DA1-B2B7-C84A33186A85}" type="parTrans" cxnId="{27C98671-CFE8-4405-A1F0-83D88516700B}">
      <dgm:prSet/>
      <dgm:spPr/>
      <dgm:t>
        <a:bodyPr/>
        <a:lstStyle/>
        <a:p>
          <a:endParaRPr lang="en-US"/>
        </a:p>
      </dgm:t>
    </dgm:pt>
    <dgm:pt modelId="{300DAB26-880F-4ED3-B6C8-587621262F85}" type="sibTrans" cxnId="{27C98671-CFE8-4405-A1F0-83D88516700B}">
      <dgm:prSet/>
      <dgm:spPr/>
      <dgm:t>
        <a:bodyPr/>
        <a:lstStyle/>
        <a:p>
          <a:endParaRPr lang="en-US"/>
        </a:p>
      </dgm:t>
    </dgm:pt>
    <dgm:pt modelId="{9A2AC9AA-567F-485D-9680-32FC87134ECA}">
      <dgm:prSet/>
      <dgm:spPr/>
      <dgm:t>
        <a:bodyPr/>
        <a:lstStyle/>
        <a:p>
          <a:r>
            <a:rPr lang="en-US"/>
            <a:t>Add</a:t>
          </a:r>
        </a:p>
      </dgm:t>
    </dgm:pt>
    <dgm:pt modelId="{66D5904D-30B4-474A-B794-7D5F213A332B}" type="parTrans" cxnId="{EC4E1A56-4246-443D-B776-141B4609326B}">
      <dgm:prSet/>
      <dgm:spPr/>
      <dgm:t>
        <a:bodyPr/>
        <a:lstStyle/>
        <a:p>
          <a:endParaRPr lang="en-US"/>
        </a:p>
      </dgm:t>
    </dgm:pt>
    <dgm:pt modelId="{C175F79B-93EF-40CC-A6F7-90D2F7953DA7}" type="sibTrans" cxnId="{EC4E1A56-4246-443D-B776-141B4609326B}">
      <dgm:prSet/>
      <dgm:spPr/>
      <dgm:t>
        <a:bodyPr/>
        <a:lstStyle/>
        <a:p>
          <a:endParaRPr lang="en-US"/>
        </a:p>
      </dgm:t>
    </dgm:pt>
    <dgm:pt modelId="{8CE0B6DA-9FD0-49EB-B6E4-CA7853B85B0A}">
      <dgm:prSet custT="1"/>
      <dgm:spPr/>
      <dgm:t>
        <a:bodyPr/>
        <a:lstStyle/>
        <a:p>
          <a:r>
            <a:rPr lang="en-US" sz="2000" dirty="0"/>
            <a:t>Add dialogue - which could just be your character talking to themselves. </a:t>
          </a:r>
        </a:p>
      </dgm:t>
    </dgm:pt>
    <dgm:pt modelId="{A2981137-EF16-4C59-8ABA-40D5B67D0792}" type="parTrans" cxnId="{5CAEB0BC-F3F8-4276-AD83-077EA50927D8}">
      <dgm:prSet/>
      <dgm:spPr/>
      <dgm:t>
        <a:bodyPr/>
        <a:lstStyle/>
        <a:p>
          <a:endParaRPr lang="en-US"/>
        </a:p>
      </dgm:t>
    </dgm:pt>
    <dgm:pt modelId="{038CDB2C-5F28-4D99-98FD-B0E6D4AB7200}" type="sibTrans" cxnId="{5CAEB0BC-F3F8-4276-AD83-077EA50927D8}">
      <dgm:prSet/>
      <dgm:spPr/>
      <dgm:t>
        <a:bodyPr/>
        <a:lstStyle/>
        <a:p>
          <a:endParaRPr lang="en-US"/>
        </a:p>
      </dgm:t>
    </dgm:pt>
    <dgm:pt modelId="{101C6EC9-E23B-41E0-9538-5E5390EF4E89}">
      <dgm:prSet/>
      <dgm:spPr/>
      <dgm:t>
        <a:bodyPr/>
        <a:lstStyle/>
        <a:p>
          <a:r>
            <a:rPr lang="en-US"/>
            <a:t>Remember</a:t>
          </a:r>
        </a:p>
      </dgm:t>
    </dgm:pt>
    <dgm:pt modelId="{86AF68B5-EA6F-4D39-8122-46CE77229CBA}" type="parTrans" cxnId="{02B478A5-8885-42F4-B7F8-0C50FA3C9792}">
      <dgm:prSet/>
      <dgm:spPr/>
      <dgm:t>
        <a:bodyPr/>
        <a:lstStyle/>
        <a:p>
          <a:endParaRPr lang="en-US"/>
        </a:p>
      </dgm:t>
    </dgm:pt>
    <dgm:pt modelId="{EF8D057D-A727-4242-9752-947817A84BEA}" type="sibTrans" cxnId="{02B478A5-8885-42F4-B7F8-0C50FA3C9792}">
      <dgm:prSet/>
      <dgm:spPr/>
      <dgm:t>
        <a:bodyPr/>
        <a:lstStyle/>
        <a:p>
          <a:endParaRPr lang="en-US"/>
        </a:p>
      </dgm:t>
    </dgm:pt>
    <dgm:pt modelId="{11E6878E-B8F8-4393-8803-A3EA02ADACD8}">
      <dgm:prSet custT="1"/>
      <dgm:spPr/>
      <dgm:t>
        <a:bodyPr/>
        <a:lstStyle/>
        <a:p>
          <a:r>
            <a:rPr lang="en-US" sz="1600" dirty="0"/>
            <a:t>Remember to check how to present speech:</a:t>
          </a:r>
        </a:p>
      </dgm:t>
    </dgm:pt>
    <dgm:pt modelId="{5C6BE955-1429-43AC-9C30-A78D8EEB5DFF}" type="parTrans" cxnId="{A8F32B50-365D-4BCB-B089-F0DC82A41AE5}">
      <dgm:prSet/>
      <dgm:spPr/>
      <dgm:t>
        <a:bodyPr/>
        <a:lstStyle/>
        <a:p>
          <a:endParaRPr lang="en-US"/>
        </a:p>
      </dgm:t>
    </dgm:pt>
    <dgm:pt modelId="{4D0E29C2-E227-4BB6-A182-F23720D48561}" type="sibTrans" cxnId="{A8F32B50-365D-4BCB-B089-F0DC82A41AE5}">
      <dgm:prSet/>
      <dgm:spPr/>
      <dgm:t>
        <a:bodyPr/>
        <a:lstStyle/>
        <a:p>
          <a:endParaRPr lang="en-US"/>
        </a:p>
      </dgm:t>
    </dgm:pt>
    <dgm:pt modelId="{B10F9450-7BF4-45E6-9BE7-AC563D48CC1E}">
      <dgm:prSet custT="1"/>
      <dgm:spPr/>
      <dgm:t>
        <a:bodyPr/>
        <a:lstStyle/>
        <a:p>
          <a:r>
            <a:rPr lang="en-US" sz="1600" dirty="0"/>
            <a:t>“You need to start a new paragraph when a new person starts speaking,” James said, “and include speech marks before and after the words they say.”</a:t>
          </a:r>
        </a:p>
      </dgm:t>
    </dgm:pt>
    <dgm:pt modelId="{F792A0F8-F560-4BC8-B6B4-E18D25D8A80C}" type="parTrans" cxnId="{86A9C7A8-4B3A-4366-A5B9-2A994672F7FA}">
      <dgm:prSet/>
      <dgm:spPr/>
      <dgm:t>
        <a:bodyPr/>
        <a:lstStyle/>
        <a:p>
          <a:endParaRPr lang="en-US"/>
        </a:p>
      </dgm:t>
    </dgm:pt>
    <dgm:pt modelId="{1E0CD46B-913B-4B61-B9A1-50849786ECEE}" type="sibTrans" cxnId="{86A9C7A8-4B3A-4366-A5B9-2A994672F7FA}">
      <dgm:prSet/>
      <dgm:spPr/>
      <dgm:t>
        <a:bodyPr/>
        <a:lstStyle/>
        <a:p>
          <a:endParaRPr lang="en-US"/>
        </a:p>
      </dgm:t>
    </dgm:pt>
    <dgm:pt modelId="{F7AD144A-76DA-43A1-A256-7D191205BDFD}">
      <dgm:prSet custT="1"/>
      <dgm:spPr/>
      <dgm:t>
        <a:bodyPr/>
        <a:lstStyle/>
        <a:p>
          <a:r>
            <a:rPr lang="en-US" sz="1600" dirty="0"/>
            <a:t>“Like this?” Emma asked. </a:t>
          </a:r>
          <a:br>
            <a:rPr lang="en-US" sz="900" dirty="0"/>
          </a:br>
          <a:endParaRPr lang="en-US" sz="900" dirty="0"/>
        </a:p>
      </dgm:t>
    </dgm:pt>
    <dgm:pt modelId="{DB92E3BF-BB91-4810-BA83-CB4806EE5C71}" type="parTrans" cxnId="{C60C2B75-0458-488D-A1FD-479269473B06}">
      <dgm:prSet/>
      <dgm:spPr/>
      <dgm:t>
        <a:bodyPr/>
        <a:lstStyle/>
        <a:p>
          <a:endParaRPr lang="en-US"/>
        </a:p>
      </dgm:t>
    </dgm:pt>
    <dgm:pt modelId="{E403CC34-5B3A-4176-B1A8-A61981A7CA86}" type="sibTrans" cxnId="{C60C2B75-0458-488D-A1FD-479269473B06}">
      <dgm:prSet/>
      <dgm:spPr/>
      <dgm:t>
        <a:bodyPr/>
        <a:lstStyle/>
        <a:p>
          <a:endParaRPr lang="en-US"/>
        </a:p>
      </dgm:t>
    </dgm:pt>
    <dgm:pt modelId="{04CA85CF-0E1D-7F47-AC21-0E2900A9865B}" type="pres">
      <dgm:prSet presAssocID="{CF903C53-8CE3-4239-B2A3-D050C2D1DDD4}" presName="Name0" presStyleCnt="0">
        <dgm:presLayoutVars>
          <dgm:dir/>
          <dgm:animLvl val="lvl"/>
          <dgm:resizeHandles val="exact"/>
        </dgm:presLayoutVars>
      </dgm:prSet>
      <dgm:spPr/>
    </dgm:pt>
    <dgm:pt modelId="{31110F39-0D3C-504B-898C-EB6A2155D503}" type="pres">
      <dgm:prSet presAssocID="{CBC4AE77-838C-49D9-BCC1-C35C65DAF48B}" presName="linNode" presStyleCnt="0"/>
      <dgm:spPr/>
    </dgm:pt>
    <dgm:pt modelId="{9B931557-44C1-5D48-95C3-838C0B659A77}" type="pres">
      <dgm:prSet presAssocID="{CBC4AE77-838C-49D9-BCC1-C35C65DAF48B}" presName="parentText" presStyleLbl="solidFgAcc1" presStyleIdx="0" presStyleCnt="4">
        <dgm:presLayoutVars>
          <dgm:chMax val="1"/>
          <dgm:bulletEnabled/>
        </dgm:presLayoutVars>
      </dgm:prSet>
      <dgm:spPr/>
    </dgm:pt>
    <dgm:pt modelId="{9AA634BA-A68F-5C46-9DAE-E8085CC4A3C6}" type="pres">
      <dgm:prSet presAssocID="{CBC4AE77-838C-49D9-BCC1-C35C65DAF48B}" presName="descendantText" presStyleLbl="alignNode1" presStyleIdx="0" presStyleCnt="4">
        <dgm:presLayoutVars>
          <dgm:bulletEnabled/>
        </dgm:presLayoutVars>
      </dgm:prSet>
      <dgm:spPr/>
    </dgm:pt>
    <dgm:pt modelId="{C935678F-76BB-0E41-8830-FC336269F7B7}" type="pres">
      <dgm:prSet presAssocID="{60B65B67-CAA7-4F8D-87A7-E588DA6E69DD}" presName="sp" presStyleCnt="0"/>
      <dgm:spPr/>
    </dgm:pt>
    <dgm:pt modelId="{DAB166AB-8121-7E46-8955-EA447FC11BCF}" type="pres">
      <dgm:prSet presAssocID="{92F6F39B-F84A-4271-8A44-EC06C43E0D38}" presName="linNode" presStyleCnt="0"/>
      <dgm:spPr/>
    </dgm:pt>
    <dgm:pt modelId="{6E81178B-7856-2F47-B36C-CDE81241B279}" type="pres">
      <dgm:prSet presAssocID="{92F6F39B-F84A-4271-8A44-EC06C43E0D38}" presName="parentText" presStyleLbl="solidFgAcc1" presStyleIdx="1" presStyleCnt="4">
        <dgm:presLayoutVars>
          <dgm:chMax val="1"/>
          <dgm:bulletEnabled/>
        </dgm:presLayoutVars>
      </dgm:prSet>
      <dgm:spPr/>
    </dgm:pt>
    <dgm:pt modelId="{0BB4C2C4-8C99-094B-A70E-28FD3E17E379}" type="pres">
      <dgm:prSet presAssocID="{92F6F39B-F84A-4271-8A44-EC06C43E0D38}" presName="descendantText" presStyleLbl="alignNode1" presStyleIdx="1" presStyleCnt="4">
        <dgm:presLayoutVars>
          <dgm:bulletEnabled/>
        </dgm:presLayoutVars>
      </dgm:prSet>
      <dgm:spPr/>
    </dgm:pt>
    <dgm:pt modelId="{27D76DC3-B214-A34A-B3AA-0B4F966E91D2}" type="pres">
      <dgm:prSet presAssocID="{5CBDDF91-AC90-429A-A18E-7DBA05AD1EA2}" presName="sp" presStyleCnt="0"/>
      <dgm:spPr/>
    </dgm:pt>
    <dgm:pt modelId="{41354673-9024-D245-8224-0D5E4F715C06}" type="pres">
      <dgm:prSet presAssocID="{9A2AC9AA-567F-485D-9680-32FC87134ECA}" presName="linNode" presStyleCnt="0"/>
      <dgm:spPr/>
    </dgm:pt>
    <dgm:pt modelId="{94A1DDAA-19D2-AF48-B41A-45A18CC9418A}" type="pres">
      <dgm:prSet presAssocID="{9A2AC9AA-567F-485D-9680-32FC87134ECA}" presName="parentText" presStyleLbl="solidFgAcc1" presStyleIdx="2" presStyleCnt="4">
        <dgm:presLayoutVars>
          <dgm:chMax val="1"/>
          <dgm:bulletEnabled/>
        </dgm:presLayoutVars>
      </dgm:prSet>
      <dgm:spPr/>
    </dgm:pt>
    <dgm:pt modelId="{BD6CD9F1-FF44-3C4E-B593-C5E9E7B21C2C}" type="pres">
      <dgm:prSet presAssocID="{9A2AC9AA-567F-485D-9680-32FC87134ECA}" presName="descendantText" presStyleLbl="alignNode1" presStyleIdx="2" presStyleCnt="4">
        <dgm:presLayoutVars>
          <dgm:bulletEnabled/>
        </dgm:presLayoutVars>
      </dgm:prSet>
      <dgm:spPr/>
    </dgm:pt>
    <dgm:pt modelId="{505B6EE4-326D-454A-B45E-D1E0BB166A80}" type="pres">
      <dgm:prSet presAssocID="{C175F79B-93EF-40CC-A6F7-90D2F7953DA7}" presName="sp" presStyleCnt="0"/>
      <dgm:spPr/>
    </dgm:pt>
    <dgm:pt modelId="{6C9C30ED-7B1D-C947-AD02-BFB153AA5575}" type="pres">
      <dgm:prSet presAssocID="{101C6EC9-E23B-41E0-9538-5E5390EF4E89}" presName="linNode" presStyleCnt="0"/>
      <dgm:spPr/>
    </dgm:pt>
    <dgm:pt modelId="{F062551B-38A0-2249-A8B8-E83C0216A58F}" type="pres">
      <dgm:prSet presAssocID="{101C6EC9-E23B-41E0-9538-5E5390EF4E89}" presName="parentText" presStyleLbl="solidFgAcc1" presStyleIdx="3" presStyleCnt="4">
        <dgm:presLayoutVars>
          <dgm:chMax val="1"/>
          <dgm:bulletEnabled/>
        </dgm:presLayoutVars>
      </dgm:prSet>
      <dgm:spPr/>
    </dgm:pt>
    <dgm:pt modelId="{6D14E4F5-EF30-2847-8391-2D1456D4D438}" type="pres">
      <dgm:prSet presAssocID="{101C6EC9-E23B-41E0-9538-5E5390EF4E89}" presName="descendantText" presStyleLbl="alignNode1" presStyleIdx="3" presStyleCnt="4" custScaleY="165349">
        <dgm:presLayoutVars>
          <dgm:bulletEnabled/>
        </dgm:presLayoutVars>
      </dgm:prSet>
      <dgm:spPr/>
    </dgm:pt>
  </dgm:ptLst>
  <dgm:cxnLst>
    <dgm:cxn modelId="{354FC800-F957-3646-B177-11D4E47EDAD8}" type="presOf" srcId="{3FA38832-3FC1-44B2-83D7-F45CD1C7DACB}" destId="{0BB4C2C4-8C99-094B-A70E-28FD3E17E379}" srcOrd="0" destOrd="0" presId="urn:microsoft.com/office/officeart/2016/7/layout/VerticalHollowActionList"/>
    <dgm:cxn modelId="{ABE39B08-4189-0544-B215-E7DBB64B1B3C}" type="presOf" srcId="{8CE0B6DA-9FD0-49EB-B6E4-CA7853B85B0A}" destId="{BD6CD9F1-FF44-3C4E-B593-C5E9E7B21C2C}" srcOrd="0" destOrd="0" presId="urn:microsoft.com/office/officeart/2016/7/layout/VerticalHollowActionList"/>
    <dgm:cxn modelId="{BA42AE0A-D99E-C344-974A-8C26870EF717}" type="presOf" srcId="{6A22F2F2-6440-47DF-8F56-3B53F144AB24}" destId="{9AA634BA-A68F-5C46-9DAE-E8085CC4A3C6}" srcOrd="0" destOrd="0" presId="urn:microsoft.com/office/officeart/2016/7/layout/VerticalHollowActionList"/>
    <dgm:cxn modelId="{A839E90C-976F-A842-9AE1-8A3685604484}" type="presOf" srcId="{92F6F39B-F84A-4271-8A44-EC06C43E0D38}" destId="{6E81178B-7856-2F47-B36C-CDE81241B279}" srcOrd="0" destOrd="0" presId="urn:microsoft.com/office/officeart/2016/7/layout/VerticalHollowActionList"/>
    <dgm:cxn modelId="{0867501D-1CB6-DE4F-9284-E09AA54AB663}" type="presOf" srcId="{B10F9450-7BF4-45E6-9BE7-AC563D48CC1E}" destId="{6D14E4F5-EF30-2847-8391-2D1456D4D438}" srcOrd="0" destOrd="1" presId="urn:microsoft.com/office/officeart/2016/7/layout/VerticalHollowActionList"/>
    <dgm:cxn modelId="{39FA4323-B3A8-4805-90E8-6B508ED834E6}" srcId="{CF903C53-8CE3-4239-B2A3-D050C2D1DDD4}" destId="{CBC4AE77-838C-49D9-BCC1-C35C65DAF48B}" srcOrd="0" destOrd="0" parTransId="{9BBB0834-BCF9-4138-BA60-266C8DC2FD07}" sibTransId="{60B65B67-CAA7-4F8D-87A7-E588DA6E69DD}"/>
    <dgm:cxn modelId="{8F3A4C23-C790-6043-9C9B-C290D89763D3}" type="presOf" srcId="{101C6EC9-E23B-41E0-9538-5E5390EF4E89}" destId="{F062551B-38A0-2249-A8B8-E83C0216A58F}" srcOrd="0" destOrd="0" presId="urn:microsoft.com/office/officeart/2016/7/layout/VerticalHollowActionList"/>
    <dgm:cxn modelId="{EE9FF924-2BC0-C84B-8C28-4B593E5F02E3}" type="presOf" srcId="{F7AD144A-76DA-43A1-A256-7D191205BDFD}" destId="{6D14E4F5-EF30-2847-8391-2D1456D4D438}" srcOrd="0" destOrd="2" presId="urn:microsoft.com/office/officeart/2016/7/layout/VerticalHollowActionList"/>
    <dgm:cxn modelId="{3130DC36-0246-4918-A0F9-3014D8180380}" srcId="{CF903C53-8CE3-4239-B2A3-D050C2D1DDD4}" destId="{92F6F39B-F84A-4271-8A44-EC06C43E0D38}" srcOrd="1" destOrd="0" parTransId="{1A19B7DA-3ED6-4AC1-893C-3B4E8E1C7ED8}" sibTransId="{5CBDDF91-AC90-429A-A18E-7DBA05AD1EA2}"/>
    <dgm:cxn modelId="{A8F32B50-365D-4BCB-B089-F0DC82A41AE5}" srcId="{101C6EC9-E23B-41E0-9538-5E5390EF4E89}" destId="{11E6878E-B8F8-4393-8803-A3EA02ADACD8}" srcOrd="0" destOrd="0" parTransId="{5C6BE955-1429-43AC-9C30-A78D8EEB5DFF}" sibTransId="{4D0E29C2-E227-4BB6-A182-F23720D48561}"/>
    <dgm:cxn modelId="{ADA01754-61C9-DA4B-982B-5C8339ED3064}" type="presOf" srcId="{9A2AC9AA-567F-485D-9680-32FC87134ECA}" destId="{94A1DDAA-19D2-AF48-B41A-45A18CC9418A}" srcOrd="0" destOrd="0" presId="urn:microsoft.com/office/officeart/2016/7/layout/VerticalHollowActionList"/>
    <dgm:cxn modelId="{EC4E1A56-4246-443D-B776-141B4609326B}" srcId="{CF903C53-8CE3-4239-B2A3-D050C2D1DDD4}" destId="{9A2AC9AA-567F-485D-9680-32FC87134ECA}" srcOrd="2" destOrd="0" parTransId="{66D5904D-30B4-474A-B794-7D5F213A332B}" sibTransId="{C175F79B-93EF-40CC-A6F7-90D2F7953DA7}"/>
    <dgm:cxn modelId="{27C98671-CFE8-4405-A1F0-83D88516700B}" srcId="{92F6F39B-F84A-4271-8A44-EC06C43E0D38}" destId="{3FA38832-3FC1-44B2-83D7-F45CD1C7DACB}" srcOrd="0" destOrd="0" parTransId="{3BD2A556-38A7-4DA1-B2B7-C84A33186A85}" sibTransId="{300DAB26-880F-4ED3-B6C8-587621262F85}"/>
    <dgm:cxn modelId="{C60C2B75-0458-488D-A1FD-479269473B06}" srcId="{101C6EC9-E23B-41E0-9538-5E5390EF4E89}" destId="{F7AD144A-76DA-43A1-A256-7D191205BDFD}" srcOrd="2" destOrd="0" parTransId="{DB92E3BF-BB91-4810-BA83-CB4806EE5C71}" sibTransId="{E403CC34-5B3A-4176-B1A8-A61981A7CA86}"/>
    <dgm:cxn modelId="{847F8A76-BFD2-C94A-B01E-B2DA0274A0AC}" type="presOf" srcId="{CBC4AE77-838C-49D9-BCC1-C35C65DAF48B}" destId="{9B931557-44C1-5D48-95C3-838C0B659A77}" srcOrd="0" destOrd="0" presId="urn:microsoft.com/office/officeart/2016/7/layout/VerticalHollowActionList"/>
    <dgm:cxn modelId="{02B478A5-8885-42F4-B7F8-0C50FA3C9792}" srcId="{CF903C53-8CE3-4239-B2A3-D050C2D1DDD4}" destId="{101C6EC9-E23B-41E0-9538-5E5390EF4E89}" srcOrd="3" destOrd="0" parTransId="{86AF68B5-EA6F-4D39-8122-46CE77229CBA}" sibTransId="{EF8D057D-A727-4242-9752-947817A84BEA}"/>
    <dgm:cxn modelId="{86A9C7A8-4B3A-4366-A5B9-2A994672F7FA}" srcId="{101C6EC9-E23B-41E0-9538-5E5390EF4E89}" destId="{B10F9450-7BF4-45E6-9BE7-AC563D48CC1E}" srcOrd="1" destOrd="0" parTransId="{F792A0F8-F560-4BC8-B6B4-E18D25D8A80C}" sibTransId="{1E0CD46B-913B-4B61-B9A1-50849786ECEE}"/>
    <dgm:cxn modelId="{FB004AB7-1212-284B-A19C-DAE0F546476F}" type="presOf" srcId="{11E6878E-B8F8-4393-8803-A3EA02ADACD8}" destId="{6D14E4F5-EF30-2847-8391-2D1456D4D438}" srcOrd="0" destOrd="0" presId="urn:microsoft.com/office/officeart/2016/7/layout/VerticalHollowActionList"/>
    <dgm:cxn modelId="{5CAEB0BC-F3F8-4276-AD83-077EA50927D8}" srcId="{9A2AC9AA-567F-485D-9680-32FC87134ECA}" destId="{8CE0B6DA-9FD0-49EB-B6E4-CA7853B85B0A}" srcOrd="0" destOrd="0" parTransId="{A2981137-EF16-4C59-8ABA-40D5B67D0792}" sibTransId="{038CDB2C-5F28-4D99-98FD-B0E6D4AB7200}"/>
    <dgm:cxn modelId="{F206D6C6-BFEE-456A-9E0F-A5B87A75E7AF}" srcId="{CBC4AE77-838C-49D9-BCC1-C35C65DAF48B}" destId="{6A22F2F2-6440-47DF-8F56-3B53F144AB24}" srcOrd="0" destOrd="0" parTransId="{A30C1C6D-E06B-4568-99FA-2E59DE371F57}" sibTransId="{E1DD9465-D2B8-4F08-AAAF-7000002C08B9}"/>
    <dgm:cxn modelId="{688F8EDB-08E3-4346-AFC6-86523A2ADEC9}" type="presOf" srcId="{CF903C53-8CE3-4239-B2A3-D050C2D1DDD4}" destId="{04CA85CF-0E1D-7F47-AC21-0E2900A9865B}" srcOrd="0" destOrd="0" presId="urn:microsoft.com/office/officeart/2016/7/layout/VerticalHollowActionList"/>
    <dgm:cxn modelId="{69CCADA2-F6F9-E040-9DDA-27EE989F140F}" type="presParOf" srcId="{04CA85CF-0E1D-7F47-AC21-0E2900A9865B}" destId="{31110F39-0D3C-504B-898C-EB6A2155D503}" srcOrd="0" destOrd="0" presId="urn:microsoft.com/office/officeart/2016/7/layout/VerticalHollowActionList"/>
    <dgm:cxn modelId="{0E91F641-E785-A94C-905D-13968CFFADF0}" type="presParOf" srcId="{31110F39-0D3C-504B-898C-EB6A2155D503}" destId="{9B931557-44C1-5D48-95C3-838C0B659A77}" srcOrd="0" destOrd="0" presId="urn:microsoft.com/office/officeart/2016/7/layout/VerticalHollowActionList"/>
    <dgm:cxn modelId="{E5299075-51F9-8948-A903-F42BA2C56A79}" type="presParOf" srcId="{31110F39-0D3C-504B-898C-EB6A2155D503}" destId="{9AA634BA-A68F-5C46-9DAE-E8085CC4A3C6}" srcOrd="1" destOrd="0" presId="urn:microsoft.com/office/officeart/2016/7/layout/VerticalHollowActionList"/>
    <dgm:cxn modelId="{BED9BA6C-098A-1F45-A207-6FCD70F97A1A}" type="presParOf" srcId="{04CA85CF-0E1D-7F47-AC21-0E2900A9865B}" destId="{C935678F-76BB-0E41-8830-FC336269F7B7}" srcOrd="1" destOrd="0" presId="urn:microsoft.com/office/officeart/2016/7/layout/VerticalHollowActionList"/>
    <dgm:cxn modelId="{8359DDC5-E61D-8646-B1B2-262EA0810030}" type="presParOf" srcId="{04CA85CF-0E1D-7F47-AC21-0E2900A9865B}" destId="{DAB166AB-8121-7E46-8955-EA447FC11BCF}" srcOrd="2" destOrd="0" presId="urn:microsoft.com/office/officeart/2016/7/layout/VerticalHollowActionList"/>
    <dgm:cxn modelId="{C627F278-767C-C24D-A0DB-F098002F9F4B}" type="presParOf" srcId="{DAB166AB-8121-7E46-8955-EA447FC11BCF}" destId="{6E81178B-7856-2F47-B36C-CDE81241B279}" srcOrd="0" destOrd="0" presId="urn:microsoft.com/office/officeart/2016/7/layout/VerticalHollowActionList"/>
    <dgm:cxn modelId="{241B4DE4-07F5-CC40-97DA-2F11DE24384F}" type="presParOf" srcId="{DAB166AB-8121-7E46-8955-EA447FC11BCF}" destId="{0BB4C2C4-8C99-094B-A70E-28FD3E17E379}" srcOrd="1" destOrd="0" presId="urn:microsoft.com/office/officeart/2016/7/layout/VerticalHollowActionList"/>
    <dgm:cxn modelId="{8DB44E08-F58A-F742-ADDE-1066D153828D}" type="presParOf" srcId="{04CA85CF-0E1D-7F47-AC21-0E2900A9865B}" destId="{27D76DC3-B214-A34A-B3AA-0B4F966E91D2}" srcOrd="3" destOrd="0" presId="urn:microsoft.com/office/officeart/2016/7/layout/VerticalHollowActionList"/>
    <dgm:cxn modelId="{B44CAEA9-D915-9F44-81F6-EDADBC9F6088}" type="presParOf" srcId="{04CA85CF-0E1D-7F47-AC21-0E2900A9865B}" destId="{41354673-9024-D245-8224-0D5E4F715C06}" srcOrd="4" destOrd="0" presId="urn:microsoft.com/office/officeart/2016/7/layout/VerticalHollowActionList"/>
    <dgm:cxn modelId="{4FC07693-A450-9146-AC6E-6283EFB405C4}" type="presParOf" srcId="{41354673-9024-D245-8224-0D5E4F715C06}" destId="{94A1DDAA-19D2-AF48-B41A-45A18CC9418A}" srcOrd="0" destOrd="0" presId="urn:microsoft.com/office/officeart/2016/7/layout/VerticalHollowActionList"/>
    <dgm:cxn modelId="{2A543BFF-32C5-344A-B5D7-7753C1EF3B45}" type="presParOf" srcId="{41354673-9024-D245-8224-0D5E4F715C06}" destId="{BD6CD9F1-FF44-3C4E-B593-C5E9E7B21C2C}" srcOrd="1" destOrd="0" presId="urn:microsoft.com/office/officeart/2016/7/layout/VerticalHollowActionList"/>
    <dgm:cxn modelId="{C7E4547A-D60E-3145-A822-65E9D2FC29CF}" type="presParOf" srcId="{04CA85CF-0E1D-7F47-AC21-0E2900A9865B}" destId="{505B6EE4-326D-454A-B45E-D1E0BB166A80}" srcOrd="5" destOrd="0" presId="urn:microsoft.com/office/officeart/2016/7/layout/VerticalHollowActionList"/>
    <dgm:cxn modelId="{B64A525A-C5D4-6A45-9B9F-9AD99137148C}" type="presParOf" srcId="{04CA85CF-0E1D-7F47-AC21-0E2900A9865B}" destId="{6C9C30ED-7B1D-C947-AD02-BFB153AA5575}" srcOrd="6" destOrd="0" presId="urn:microsoft.com/office/officeart/2016/7/layout/VerticalHollowActionList"/>
    <dgm:cxn modelId="{43C33E65-D548-164B-B41D-FEF6B38E73AF}" type="presParOf" srcId="{6C9C30ED-7B1D-C947-AD02-BFB153AA5575}" destId="{F062551B-38A0-2249-A8B8-E83C0216A58F}" srcOrd="0" destOrd="0" presId="urn:microsoft.com/office/officeart/2016/7/layout/VerticalHollowActionList"/>
    <dgm:cxn modelId="{46231B30-B8DC-1E44-976F-18B713615015}" type="presParOf" srcId="{6C9C30ED-7B1D-C947-AD02-BFB153AA5575}" destId="{6D14E4F5-EF30-2847-8391-2D1456D4D43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18999-F45B-9441-A295-10EC9D851A3F}">
      <dsp:nvSpPr>
        <dsp:cNvPr id="0" name=""/>
        <dsp:cNvSpPr/>
      </dsp:nvSpPr>
      <dsp:spPr>
        <a:xfrm>
          <a:off x="3201" y="318495"/>
          <a:ext cx="2539866" cy="355581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1155700">
            <a:lnSpc>
              <a:spcPct val="90000"/>
            </a:lnSpc>
            <a:spcBef>
              <a:spcPct val="0"/>
            </a:spcBef>
            <a:spcAft>
              <a:spcPct val="35000"/>
            </a:spcAft>
            <a:buNone/>
          </a:pPr>
          <a:r>
            <a:rPr lang="en-US" sz="2600" kern="1200"/>
            <a:t>Learn how to edit</a:t>
          </a:r>
        </a:p>
      </dsp:txBody>
      <dsp:txXfrm>
        <a:off x="3201" y="1669704"/>
        <a:ext cx="2539866" cy="2133487"/>
      </dsp:txXfrm>
    </dsp:sp>
    <dsp:sp modelId="{A1485F39-CCFF-BC4F-A29C-F8312B50980C}">
      <dsp:nvSpPr>
        <dsp:cNvPr id="0" name=""/>
        <dsp:cNvSpPr/>
      </dsp:nvSpPr>
      <dsp:spPr>
        <a:xfrm>
          <a:off x="739762" y="674077"/>
          <a:ext cx="1066743" cy="106674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5983" y="830298"/>
        <a:ext cx="754301" cy="754301"/>
      </dsp:txXfrm>
    </dsp:sp>
    <dsp:sp modelId="{3DA6D095-55CB-A743-AA2E-2DAFD03BEEE7}">
      <dsp:nvSpPr>
        <dsp:cNvPr id="0" name=""/>
        <dsp:cNvSpPr/>
      </dsp:nvSpPr>
      <dsp:spPr>
        <a:xfrm>
          <a:off x="3201" y="3874237"/>
          <a:ext cx="2539866" cy="72"/>
        </a:xfrm>
        <a:prstGeom prst="rect">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8192B-D8AD-4E49-81FF-45FDA562FB16}">
      <dsp:nvSpPr>
        <dsp:cNvPr id="0" name=""/>
        <dsp:cNvSpPr/>
      </dsp:nvSpPr>
      <dsp:spPr>
        <a:xfrm>
          <a:off x="2797054" y="318495"/>
          <a:ext cx="2539866" cy="3555813"/>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1155700">
            <a:lnSpc>
              <a:spcPct val="90000"/>
            </a:lnSpc>
            <a:spcBef>
              <a:spcPct val="0"/>
            </a:spcBef>
            <a:spcAft>
              <a:spcPct val="35000"/>
            </a:spcAft>
            <a:buNone/>
          </a:pPr>
          <a:r>
            <a:rPr lang="en-US" sz="2600" kern="1200"/>
            <a:t>Build a word bank</a:t>
          </a:r>
        </a:p>
      </dsp:txBody>
      <dsp:txXfrm>
        <a:off x="2797054" y="1669704"/>
        <a:ext cx="2539866" cy="2133487"/>
      </dsp:txXfrm>
    </dsp:sp>
    <dsp:sp modelId="{D63B5625-7E0A-5041-B50D-73A5A05247E7}">
      <dsp:nvSpPr>
        <dsp:cNvPr id="0" name=""/>
        <dsp:cNvSpPr/>
      </dsp:nvSpPr>
      <dsp:spPr>
        <a:xfrm>
          <a:off x="3533615" y="674077"/>
          <a:ext cx="1066743" cy="1066743"/>
        </a:xfrm>
        <a:prstGeom prst="ellipse">
          <a:avLst/>
        </a:prstGeom>
        <a:solidFill>
          <a:schemeClr val="accent2">
            <a:hueOff val="1841033"/>
            <a:satOff val="-5284"/>
            <a:lumOff val="-8460"/>
            <a:alphaOff val="0"/>
          </a:schemeClr>
        </a:solidFill>
        <a:ln w="19050" cap="flat" cmpd="sng" algn="ctr">
          <a:solidFill>
            <a:schemeClr val="accent2">
              <a:hueOff val="1841033"/>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9836" y="830298"/>
        <a:ext cx="754301" cy="754301"/>
      </dsp:txXfrm>
    </dsp:sp>
    <dsp:sp modelId="{F05EA4A0-E4DA-DD44-A2B8-4A5B36F612D2}">
      <dsp:nvSpPr>
        <dsp:cNvPr id="0" name=""/>
        <dsp:cNvSpPr/>
      </dsp:nvSpPr>
      <dsp:spPr>
        <a:xfrm>
          <a:off x="2797054" y="3874237"/>
          <a:ext cx="2539866" cy="72"/>
        </a:xfrm>
        <a:prstGeom prst="rect">
          <a:avLst/>
        </a:prstGeom>
        <a:solidFill>
          <a:schemeClr val="accent2">
            <a:hueOff val="2761549"/>
            <a:satOff val="-7926"/>
            <a:lumOff val="-12690"/>
            <a:alphaOff val="0"/>
          </a:schemeClr>
        </a:solidFill>
        <a:ln w="19050" cap="flat" cmpd="sng" algn="ctr">
          <a:solidFill>
            <a:schemeClr val="accent2">
              <a:hueOff val="2761549"/>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DBB13-B206-1E43-BB3B-881FB5778DAB}">
      <dsp:nvSpPr>
        <dsp:cNvPr id="0" name=""/>
        <dsp:cNvSpPr/>
      </dsp:nvSpPr>
      <dsp:spPr>
        <a:xfrm>
          <a:off x="5590907" y="318495"/>
          <a:ext cx="2539866" cy="3555813"/>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1155700">
            <a:lnSpc>
              <a:spcPct val="90000"/>
            </a:lnSpc>
            <a:spcBef>
              <a:spcPct val="0"/>
            </a:spcBef>
            <a:spcAft>
              <a:spcPct val="35000"/>
            </a:spcAft>
            <a:buNone/>
          </a:pPr>
          <a:r>
            <a:rPr lang="en-US" sz="2600" kern="1200"/>
            <a:t>Revise your knowledge of key terms</a:t>
          </a:r>
        </a:p>
      </dsp:txBody>
      <dsp:txXfrm>
        <a:off x="5590907" y="1669704"/>
        <a:ext cx="2539866" cy="2133487"/>
      </dsp:txXfrm>
    </dsp:sp>
    <dsp:sp modelId="{7E4A47AD-7337-7349-82FC-311703D4B1CF}">
      <dsp:nvSpPr>
        <dsp:cNvPr id="0" name=""/>
        <dsp:cNvSpPr/>
      </dsp:nvSpPr>
      <dsp:spPr>
        <a:xfrm>
          <a:off x="6327469" y="674077"/>
          <a:ext cx="1066743" cy="1066743"/>
        </a:xfrm>
        <a:prstGeom prst="ellipse">
          <a:avLst/>
        </a:prstGeom>
        <a:solidFill>
          <a:schemeClr val="accent2">
            <a:hueOff val="3682065"/>
            <a:satOff val="-10567"/>
            <a:lumOff val="-16919"/>
            <a:alphaOff val="0"/>
          </a:schemeClr>
        </a:solidFill>
        <a:ln w="19050" cap="flat" cmpd="sng" algn="ctr">
          <a:solidFill>
            <a:schemeClr val="accent2">
              <a:hueOff val="3682065"/>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3690" y="830298"/>
        <a:ext cx="754301" cy="754301"/>
      </dsp:txXfrm>
    </dsp:sp>
    <dsp:sp modelId="{9B4A4F68-FC67-474F-A47F-3B1E67B41587}">
      <dsp:nvSpPr>
        <dsp:cNvPr id="0" name=""/>
        <dsp:cNvSpPr/>
      </dsp:nvSpPr>
      <dsp:spPr>
        <a:xfrm>
          <a:off x="5590907" y="3874237"/>
          <a:ext cx="2539866" cy="72"/>
        </a:xfrm>
        <a:prstGeom prst="rect">
          <a:avLst/>
        </a:prstGeom>
        <a:solidFill>
          <a:schemeClr val="accent2">
            <a:hueOff val="4602581"/>
            <a:satOff val="-13209"/>
            <a:lumOff val="-21149"/>
            <a:alphaOff val="0"/>
          </a:schemeClr>
        </a:solidFill>
        <a:ln w="19050" cap="flat" cmpd="sng" algn="ctr">
          <a:solidFill>
            <a:schemeClr val="accent2">
              <a:hueOff val="4602581"/>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DFF05-197D-D849-8B32-4E1FA5513575}">
      <dsp:nvSpPr>
        <dsp:cNvPr id="0" name=""/>
        <dsp:cNvSpPr/>
      </dsp:nvSpPr>
      <dsp:spPr>
        <a:xfrm>
          <a:off x="8384760" y="318495"/>
          <a:ext cx="2539866" cy="3555813"/>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1155700">
            <a:lnSpc>
              <a:spcPct val="90000"/>
            </a:lnSpc>
            <a:spcBef>
              <a:spcPct val="0"/>
            </a:spcBef>
            <a:spcAft>
              <a:spcPct val="35000"/>
            </a:spcAft>
            <a:buNone/>
          </a:pPr>
          <a:r>
            <a:rPr lang="en-US" sz="2600" kern="1200"/>
            <a:t>Do some writing</a:t>
          </a:r>
        </a:p>
      </dsp:txBody>
      <dsp:txXfrm>
        <a:off x="8384760" y="1669704"/>
        <a:ext cx="2539866" cy="2133487"/>
      </dsp:txXfrm>
    </dsp:sp>
    <dsp:sp modelId="{B7B17A6F-B637-3F49-B3BA-8824415E61FC}">
      <dsp:nvSpPr>
        <dsp:cNvPr id="0" name=""/>
        <dsp:cNvSpPr/>
      </dsp:nvSpPr>
      <dsp:spPr>
        <a:xfrm>
          <a:off x="9121322" y="674077"/>
          <a:ext cx="1066743" cy="1066743"/>
        </a:xfrm>
        <a:prstGeom prst="ellipse">
          <a:avLst/>
        </a:prstGeom>
        <a:solidFill>
          <a:schemeClr val="accent2">
            <a:hueOff val="5523098"/>
            <a:satOff val="-15851"/>
            <a:lumOff val="-25379"/>
            <a:alphaOff val="0"/>
          </a:schemeClr>
        </a:solidFill>
        <a:ln w="19050" cap="flat" cmpd="sng" algn="ctr">
          <a:solidFill>
            <a:schemeClr val="accent2">
              <a:hueOff val="5523098"/>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77543" y="830298"/>
        <a:ext cx="754301" cy="754301"/>
      </dsp:txXfrm>
    </dsp:sp>
    <dsp:sp modelId="{D4BCDB59-7501-764C-98F0-F72CAEA8983B}">
      <dsp:nvSpPr>
        <dsp:cNvPr id="0" name=""/>
        <dsp:cNvSpPr/>
      </dsp:nvSpPr>
      <dsp:spPr>
        <a:xfrm>
          <a:off x="8384760" y="3874237"/>
          <a:ext cx="2539866"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5B35C-01E5-1B46-94E7-87034F63CEC3}">
      <dsp:nvSpPr>
        <dsp:cNvPr id="0" name=""/>
        <dsp:cNvSpPr/>
      </dsp:nvSpPr>
      <dsp:spPr>
        <a:xfrm>
          <a:off x="1162225" y="2467"/>
          <a:ext cx="4648902" cy="108268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02" tIns="275003" rIns="90202" bIns="275003" numCol="1" spcCol="1270" anchor="ctr" anchorCtr="0">
          <a:noAutofit/>
        </a:bodyPr>
        <a:lstStyle/>
        <a:p>
          <a:pPr marL="0" lvl="0" indent="0" algn="l" defTabSz="1066800">
            <a:lnSpc>
              <a:spcPct val="90000"/>
            </a:lnSpc>
            <a:spcBef>
              <a:spcPct val="0"/>
            </a:spcBef>
            <a:spcAft>
              <a:spcPct val="35000"/>
            </a:spcAft>
            <a:buNone/>
          </a:pPr>
          <a:r>
            <a:rPr lang="en-US" sz="2400" kern="1200" dirty="0"/>
            <a:t>Draft&gt; edit&gt; edit some more&gt; get your best work.</a:t>
          </a:r>
        </a:p>
      </dsp:txBody>
      <dsp:txXfrm>
        <a:off x="1162225" y="2467"/>
        <a:ext cx="4648902" cy="1082687"/>
      </dsp:txXfrm>
    </dsp:sp>
    <dsp:sp modelId="{539DB396-37B3-944F-BA55-6D3F72E8352F}">
      <dsp:nvSpPr>
        <dsp:cNvPr id="0" name=""/>
        <dsp:cNvSpPr/>
      </dsp:nvSpPr>
      <dsp:spPr>
        <a:xfrm>
          <a:off x="0" y="2467"/>
          <a:ext cx="1162225" cy="1082687"/>
        </a:xfrm>
        <a:prstGeom prst="rect">
          <a:avLst/>
        </a:prstGeom>
        <a:solidFill>
          <a:srgbClr val="C00000"/>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01" tIns="106945" rIns="61501" bIns="106945" numCol="1" spcCol="1270" anchor="ctr" anchorCtr="0">
          <a:noAutofit/>
        </a:bodyPr>
        <a:lstStyle/>
        <a:p>
          <a:pPr marL="0" lvl="0" indent="0" algn="ctr" defTabSz="1022350">
            <a:lnSpc>
              <a:spcPct val="90000"/>
            </a:lnSpc>
            <a:spcBef>
              <a:spcPct val="0"/>
            </a:spcBef>
            <a:spcAft>
              <a:spcPct val="35000"/>
            </a:spcAft>
            <a:buNone/>
          </a:pPr>
          <a:r>
            <a:rPr lang="en-US" sz="2300" kern="1200"/>
            <a:t>Draft</a:t>
          </a:r>
        </a:p>
      </dsp:txBody>
      <dsp:txXfrm>
        <a:off x="0" y="2467"/>
        <a:ext cx="1162225" cy="1082687"/>
      </dsp:txXfrm>
    </dsp:sp>
    <dsp:sp modelId="{AE57D8D1-976A-9B4F-9CDF-BD172C6989F6}">
      <dsp:nvSpPr>
        <dsp:cNvPr id="0" name=""/>
        <dsp:cNvSpPr/>
      </dsp:nvSpPr>
      <dsp:spPr>
        <a:xfrm>
          <a:off x="1162225" y="1150116"/>
          <a:ext cx="4648902" cy="108268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02" tIns="275003" rIns="90202" bIns="275003" numCol="1" spcCol="1270" anchor="ctr" anchorCtr="0">
          <a:noAutofit/>
        </a:bodyPr>
        <a:lstStyle/>
        <a:p>
          <a:pPr marL="0" lvl="0" indent="0" algn="l" defTabSz="800100">
            <a:lnSpc>
              <a:spcPct val="90000"/>
            </a:lnSpc>
            <a:spcBef>
              <a:spcPct val="0"/>
            </a:spcBef>
            <a:spcAft>
              <a:spcPct val="35000"/>
            </a:spcAft>
            <a:buNone/>
          </a:pPr>
          <a:r>
            <a:rPr lang="en-US" sz="1800" kern="1200" dirty="0"/>
            <a:t>-Try putting the Word Bank words in different places and see how the sentence changes. </a:t>
          </a:r>
        </a:p>
      </dsp:txBody>
      <dsp:txXfrm>
        <a:off x="1162225" y="1150116"/>
        <a:ext cx="4648902" cy="1082687"/>
      </dsp:txXfrm>
    </dsp:sp>
    <dsp:sp modelId="{D0EB9A23-5980-AA45-BBCF-139CB6EBE852}">
      <dsp:nvSpPr>
        <dsp:cNvPr id="0" name=""/>
        <dsp:cNvSpPr/>
      </dsp:nvSpPr>
      <dsp:spPr>
        <a:xfrm>
          <a:off x="0" y="1150116"/>
          <a:ext cx="1162225" cy="1082687"/>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01" tIns="106945" rIns="61501" bIns="106945" numCol="1" spcCol="1270" anchor="ctr" anchorCtr="0">
          <a:noAutofit/>
        </a:bodyPr>
        <a:lstStyle/>
        <a:p>
          <a:pPr marL="0" lvl="0" indent="0" algn="ctr" defTabSz="1022350">
            <a:lnSpc>
              <a:spcPct val="90000"/>
            </a:lnSpc>
            <a:spcBef>
              <a:spcPct val="0"/>
            </a:spcBef>
            <a:spcAft>
              <a:spcPct val="35000"/>
            </a:spcAft>
            <a:buNone/>
          </a:pPr>
          <a:r>
            <a:rPr lang="en-US" sz="2300" kern="1200"/>
            <a:t>Try</a:t>
          </a:r>
        </a:p>
      </dsp:txBody>
      <dsp:txXfrm>
        <a:off x="0" y="1150116"/>
        <a:ext cx="1162225" cy="1082687"/>
      </dsp:txXfrm>
    </dsp:sp>
    <dsp:sp modelId="{D53F6211-1DC6-124E-9F3F-8C041A0AA145}">
      <dsp:nvSpPr>
        <dsp:cNvPr id="0" name=""/>
        <dsp:cNvSpPr/>
      </dsp:nvSpPr>
      <dsp:spPr>
        <a:xfrm>
          <a:off x="1162225" y="2297765"/>
          <a:ext cx="4648902" cy="1082687"/>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02" tIns="275003" rIns="90202" bIns="275003" numCol="1" spcCol="1270" anchor="ctr" anchorCtr="0">
          <a:noAutofit/>
        </a:bodyPr>
        <a:lstStyle/>
        <a:p>
          <a:pPr marL="0" lvl="0" indent="0" algn="l" defTabSz="800100">
            <a:lnSpc>
              <a:spcPct val="90000"/>
            </a:lnSpc>
            <a:spcBef>
              <a:spcPct val="0"/>
            </a:spcBef>
            <a:spcAft>
              <a:spcPct val="35000"/>
            </a:spcAft>
            <a:buNone/>
          </a:pPr>
          <a:r>
            <a:rPr lang="en-US" sz="1800" kern="1200" dirty="0"/>
            <a:t>- Don’t be afraid to cross things out (neatly!) </a:t>
          </a:r>
        </a:p>
      </dsp:txBody>
      <dsp:txXfrm>
        <a:off x="1162225" y="2297765"/>
        <a:ext cx="4648902" cy="1082687"/>
      </dsp:txXfrm>
    </dsp:sp>
    <dsp:sp modelId="{74A7CFAB-242B-0B49-B5ED-A6E377CA9F7A}">
      <dsp:nvSpPr>
        <dsp:cNvPr id="0" name=""/>
        <dsp:cNvSpPr/>
      </dsp:nvSpPr>
      <dsp:spPr>
        <a:xfrm>
          <a:off x="0" y="2297765"/>
          <a:ext cx="1162225" cy="1082687"/>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01" tIns="106945" rIns="61501" bIns="106945" numCol="1" spcCol="1270" anchor="ctr" anchorCtr="0">
          <a:noAutofit/>
        </a:bodyPr>
        <a:lstStyle/>
        <a:p>
          <a:pPr marL="0" lvl="0" indent="0" algn="ctr" defTabSz="1022350">
            <a:lnSpc>
              <a:spcPct val="90000"/>
            </a:lnSpc>
            <a:spcBef>
              <a:spcPct val="0"/>
            </a:spcBef>
            <a:spcAft>
              <a:spcPct val="35000"/>
            </a:spcAft>
            <a:buNone/>
          </a:pPr>
          <a:r>
            <a:rPr lang="en-US" sz="2300" kern="1200"/>
            <a:t>Don’t be</a:t>
          </a:r>
        </a:p>
      </dsp:txBody>
      <dsp:txXfrm>
        <a:off x="0" y="2297765"/>
        <a:ext cx="1162225" cy="1082687"/>
      </dsp:txXfrm>
    </dsp:sp>
    <dsp:sp modelId="{A86DAFDE-F92C-7140-97ED-1C8EB99E7AFA}">
      <dsp:nvSpPr>
        <dsp:cNvPr id="0" name=""/>
        <dsp:cNvSpPr/>
      </dsp:nvSpPr>
      <dsp:spPr>
        <a:xfrm>
          <a:off x="1162225" y="3453177"/>
          <a:ext cx="4648902" cy="1082687"/>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02" tIns="275003" rIns="90202" bIns="275003" numCol="1" spcCol="1270" anchor="ctr" anchorCtr="0">
          <a:noAutofit/>
        </a:bodyPr>
        <a:lstStyle/>
        <a:p>
          <a:pPr marL="0" lvl="0" indent="0" algn="l" defTabSz="800100">
            <a:lnSpc>
              <a:spcPct val="90000"/>
            </a:lnSpc>
            <a:spcBef>
              <a:spcPct val="0"/>
            </a:spcBef>
            <a:spcAft>
              <a:spcPct val="35000"/>
            </a:spcAft>
            <a:buNone/>
          </a:pPr>
          <a:r>
            <a:rPr lang="en-US" sz="1800" kern="1200" dirty="0"/>
            <a:t>-</a:t>
          </a:r>
          <a:r>
            <a:rPr lang="en-US" sz="2000" kern="1200" dirty="0"/>
            <a:t>Make changes!</a:t>
          </a:r>
        </a:p>
      </dsp:txBody>
      <dsp:txXfrm>
        <a:off x="1162225" y="3453177"/>
        <a:ext cx="4648902" cy="1082687"/>
      </dsp:txXfrm>
    </dsp:sp>
    <dsp:sp modelId="{AF604F8C-D6FF-6D47-9D80-FB4EF831D6E5}">
      <dsp:nvSpPr>
        <dsp:cNvPr id="0" name=""/>
        <dsp:cNvSpPr/>
      </dsp:nvSpPr>
      <dsp:spPr>
        <a:xfrm>
          <a:off x="0" y="3445414"/>
          <a:ext cx="1162225" cy="1082687"/>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01" tIns="106945" rIns="61501" bIns="106945" numCol="1" spcCol="1270" anchor="ctr" anchorCtr="0">
          <a:noAutofit/>
        </a:bodyPr>
        <a:lstStyle/>
        <a:p>
          <a:pPr marL="0" lvl="0" indent="0" algn="ctr" defTabSz="1022350">
            <a:lnSpc>
              <a:spcPct val="90000"/>
            </a:lnSpc>
            <a:spcBef>
              <a:spcPct val="0"/>
            </a:spcBef>
            <a:spcAft>
              <a:spcPct val="35000"/>
            </a:spcAft>
            <a:buNone/>
          </a:pPr>
          <a:r>
            <a:rPr lang="en-US" sz="2300" kern="1200"/>
            <a:t>Make</a:t>
          </a:r>
        </a:p>
      </dsp:txBody>
      <dsp:txXfrm>
        <a:off x="0" y="3445414"/>
        <a:ext cx="1162225" cy="1082687"/>
      </dsp:txXfrm>
    </dsp:sp>
    <dsp:sp modelId="{20A71D81-C2D7-AA4E-8FED-47090E9BC2E1}">
      <dsp:nvSpPr>
        <dsp:cNvPr id="0" name=""/>
        <dsp:cNvSpPr/>
      </dsp:nvSpPr>
      <dsp:spPr>
        <a:xfrm>
          <a:off x="1162225" y="4593063"/>
          <a:ext cx="4648902" cy="1082687"/>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202" tIns="275003" rIns="90202" bIns="275003" numCol="1" spcCol="1270" anchor="ctr" anchorCtr="0">
          <a:noAutofit/>
        </a:bodyPr>
        <a:lstStyle/>
        <a:p>
          <a:pPr marL="0" lvl="0" indent="0" algn="l" defTabSz="800100">
            <a:lnSpc>
              <a:spcPct val="90000"/>
            </a:lnSpc>
            <a:spcBef>
              <a:spcPct val="0"/>
            </a:spcBef>
            <a:spcAft>
              <a:spcPct val="35000"/>
            </a:spcAft>
            <a:buNone/>
          </a:pPr>
          <a:r>
            <a:rPr lang="en-US" sz="1800" kern="1200" dirty="0"/>
            <a:t>-</a:t>
          </a:r>
          <a:r>
            <a:rPr lang="en-US" sz="2000" kern="1200" dirty="0"/>
            <a:t>Use different colours  to show where you’re making alterations. </a:t>
          </a:r>
        </a:p>
      </dsp:txBody>
      <dsp:txXfrm>
        <a:off x="1162225" y="4593063"/>
        <a:ext cx="4648902" cy="1082687"/>
      </dsp:txXfrm>
    </dsp:sp>
    <dsp:sp modelId="{97E46FCA-141B-7947-84AD-EBA072029DB8}">
      <dsp:nvSpPr>
        <dsp:cNvPr id="0" name=""/>
        <dsp:cNvSpPr/>
      </dsp:nvSpPr>
      <dsp:spPr>
        <a:xfrm>
          <a:off x="0" y="4593063"/>
          <a:ext cx="1162225" cy="1082687"/>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01" tIns="106945" rIns="61501" bIns="106945" numCol="1" spcCol="1270" anchor="ctr" anchorCtr="0">
          <a:noAutofit/>
        </a:bodyPr>
        <a:lstStyle/>
        <a:p>
          <a:pPr marL="0" lvl="0" indent="0" algn="ctr" defTabSz="1022350">
            <a:lnSpc>
              <a:spcPct val="90000"/>
            </a:lnSpc>
            <a:spcBef>
              <a:spcPct val="0"/>
            </a:spcBef>
            <a:spcAft>
              <a:spcPct val="35000"/>
            </a:spcAft>
            <a:buNone/>
          </a:pPr>
          <a:r>
            <a:rPr lang="en-US" sz="2300" kern="1200"/>
            <a:t>Use</a:t>
          </a:r>
        </a:p>
      </dsp:txBody>
      <dsp:txXfrm>
        <a:off x="0" y="4593063"/>
        <a:ext cx="1162225" cy="1082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634BA-A68F-5C46-9DAE-E8085CC4A3C6}">
      <dsp:nvSpPr>
        <dsp:cNvPr id="0" name=""/>
        <dsp:cNvSpPr/>
      </dsp:nvSpPr>
      <dsp:spPr>
        <a:xfrm>
          <a:off x="1333366" y="1516"/>
          <a:ext cx="5333466" cy="12629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320793" rIns="103484" bIns="320793" numCol="1" spcCol="1270" anchor="ctr" anchorCtr="0">
          <a:noAutofit/>
        </a:bodyPr>
        <a:lstStyle/>
        <a:p>
          <a:pPr marL="0" lvl="0" indent="0" algn="l" defTabSz="889000">
            <a:lnSpc>
              <a:spcPct val="90000"/>
            </a:lnSpc>
            <a:spcBef>
              <a:spcPct val="0"/>
            </a:spcBef>
            <a:spcAft>
              <a:spcPct val="35000"/>
            </a:spcAft>
            <a:buNone/>
          </a:pPr>
          <a:r>
            <a:rPr lang="en-US" sz="2000" kern="1200" dirty="0"/>
            <a:t>Improve your choice of adjectives (words like good, bad, happy, sad, big and small can often be replaced with stronger words)</a:t>
          </a:r>
        </a:p>
      </dsp:txBody>
      <dsp:txXfrm>
        <a:off x="1333366" y="1516"/>
        <a:ext cx="5333466" cy="1262963"/>
      </dsp:txXfrm>
    </dsp:sp>
    <dsp:sp modelId="{9B931557-44C1-5D48-95C3-838C0B659A77}">
      <dsp:nvSpPr>
        <dsp:cNvPr id="0" name=""/>
        <dsp:cNvSpPr/>
      </dsp:nvSpPr>
      <dsp:spPr>
        <a:xfrm>
          <a:off x="0" y="1516"/>
          <a:ext cx="1333366" cy="126296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24753" rIns="70557" bIns="124753" numCol="1" spcCol="1270" anchor="ctr" anchorCtr="0">
          <a:noAutofit/>
        </a:bodyPr>
        <a:lstStyle/>
        <a:p>
          <a:pPr marL="0" lvl="0" indent="0" algn="ctr" defTabSz="844550">
            <a:lnSpc>
              <a:spcPct val="90000"/>
            </a:lnSpc>
            <a:spcBef>
              <a:spcPct val="0"/>
            </a:spcBef>
            <a:spcAft>
              <a:spcPct val="35000"/>
            </a:spcAft>
            <a:buNone/>
          </a:pPr>
          <a:r>
            <a:rPr lang="en-US" sz="1900" kern="1200"/>
            <a:t>Improve</a:t>
          </a:r>
        </a:p>
      </dsp:txBody>
      <dsp:txXfrm>
        <a:off x="0" y="1516"/>
        <a:ext cx="1333366" cy="1262963"/>
      </dsp:txXfrm>
    </dsp:sp>
    <dsp:sp modelId="{0BB4C2C4-8C99-094B-A70E-28FD3E17E379}">
      <dsp:nvSpPr>
        <dsp:cNvPr id="0" name=""/>
        <dsp:cNvSpPr/>
      </dsp:nvSpPr>
      <dsp:spPr>
        <a:xfrm>
          <a:off x="1333366" y="1340257"/>
          <a:ext cx="5333466" cy="1262963"/>
        </a:xfrm>
        <a:prstGeom prst="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w="12700" cap="flat" cmpd="sng" algn="ctr">
          <a:solidFill>
            <a:schemeClr val="accent5">
              <a:hueOff val="-4050717"/>
              <a:satOff val="-275"/>
              <a:lumOff val="65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320793" rIns="103484" bIns="320793" numCol="1" spcCol="1270" anchor="ctr" anchorCtr="0">
          <a:noAutofit/>
        </a:bodyPr>
        <a:lstStyle/>
        <a:p>
          <a:pPr marL="0" lvl="0" indent="0" algn="l" defTabSz="889000">
            <a:lnSpc>
              <a:spcPct val="90000"/>
            </a:lnSpc>
            <a:spcBef>
              <a:spcPct val="0"/>
            </a:spcBef>
            <a:spcAft>
              <a:spcPct val="35000"/>
            </a:spcAft>
            <a:buNone/>
          </a:pPr>
          <a:r>
            <a:rPr lang="en-US" sz="2000" kern="1200" dirty="0"/>
            <a:t>Make your verbs more interesting, (replace walked with crept, sneaked, strode, sidled... Be interesting!)</a:t>
          </a:r>
        </a:p>
      </dsp:txBody>
      <dsp:txXfrm>
        <a:off x="1333366" y="1340257"/>
        <a:ext cx="5333466" cy="1262963"/>
      </dsp:txXfrm>
    </dsp:sp>
    <dsp:sp modelId="{6E81178B-7856-2F47-B36C-CDE81241B279}">
      <dsp:nvSpPr>
        <dsp:cNvPr id="0" name=""/>
        <dsp:cNvSpPr/>
      </dsp:nvSpPr>
      <dsp:spPr>
        <a:xfrm>
          <a:off x="0" y="1340257"/>
          <a:ext cx="1333366" cy="1262963"/>
        </a:xfrm>
        <a:prstGeom prst="rect">
          <a:avLst/>
        </a:prstGeom>
        <a:solidFill>
          <a:schemeClr val="lt1">
            <a:hueOff val="0"/>
            <a:satOff val="0"/>
            <a:lumOff val="0"/>
            <a:alphaOff val="0"/>
          </a:schemeClr>
        </a:solidFill>
        <a:ln w="12700" cap="flat" cmpd="sng" algn="ctr">
          <a:solidFill>
            <a:schemeClr val="accent5">
              <a:hueOff val="-4050717"/>
              <a:satOff val="-275"/>
              <a:lumOff val="6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24753" rIns="70557" bIns="124753" numCol="1" spcCol="1270" anchor="ctr" anchorCtr="0">
          <a:noAutofit/>
        </a:bodyPr>
        <a:lstStyle/>
        <a:p>
          <a:pPr marL="0" lvl="0" indent="0" algn="ctr" defTabSz="844550">
            <a:lnSpc>
              <a:spcPct val="90000"/>
            </a:lnSpc>
            <a:spcBef>
              <a:spcPct val="0"/>
            </a:spcBef>
            <a:spcAft>
              <a:spcPct val="35000"/>
            </a:spcAft>
            <a:buNone/>
          </a:pPr>
          <a:r>
            <a:rPr lang="en-US" sz="1900" kern="1200"/>
            <a:t>Make</a:t>
          </a:r>
        </a:p>
      </dsp:txBody>
      <dsp:txXfrm>
        <a:off x="0" y="1340257"/>
        <a:ext cx="1333366" cy="1262963"/>
      </dsp:txXfrm>
    </dsp:sp>
    <dsp:sp modelId="{BD6CD9F1-FF44-3C4E-B593-C5E9E7B21C2C}">
      <dsp:nvSpPr>
        <dsp:cNvPr id="0" name=""/>
        <dsp:cNvSpPr/>
      </dsp:nvSpPr>
      <dsp:spPr>
        <a:xfrm>
          <a:off x="1333366" y="2678999"/>
          <a:ext cx="5333466" cy="1262963"/>
        </a:xfrm>
        <a:prstGeom prst="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w="12700" cap="flat" cmpd="sng" algn="ctr">
          <a:solidFill>
            <a:schemeClr val="accent5">
              <a:hueOff val="-8101434"/>
              <a:satOff val="-551"/>
              <a:lumOff val="13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320793" rIns="103484" bIns="320793" numCol="1" spcCol="1270" anchor="ctr" anchorCtr="0">
          <a:noAutofit/>
        </a:bodyPr>
        <a:lstStyle/>
        <a:p>
          <a:pPr marL="0" lvl="0" indent="0" algn="l" defTabSz="889000">
            <a:lnSpc>
              <a:spcPct val="90000"/>
            </a:lnSpc>
            <a:spcBef>
              <a:spcPct val="0"/>
            </a:spcBef>
            <a:spcAft>
              <a:spcPct val="35000"/>
            </a:spcAft>
            <a:buNone/>
          </a:pPr>
          <a:r>
            <a:rPr lang="en-US" sz="2000" kern="1200" dirty="0"/>
            <a:t>Add dialogue - which could just be your character talking to themselves. </a:t>
          </a:r>
        </a:p>
      </dsp:txBody>
      <dsp:txXfrm>
        <a:off x="1333366" y="2678999"/>
        <a:ext cx="5333466" cy="1262963"/>
      </dsp:txXfrm>
    </dsp:sp>
    <dsp:sp modelId="{94A1DDAA-19D2-AF48-B41A-45A18CC9418A}">
      <dsp:nvSpPr>
        <dsp:cNvPr id="0" name=""/>
        <dsp:cNvSpPr/>
      </dsp:nvSpPr>
      <dsp:spPr>
        <a:xfrm>
          <a:off x="0" y="2678999"/>
          <a:ext cx="1333366" cy="1262963"/>
        </a:xfrm>
        <a:prstGeom prst="rect">
          <a:avLst/>
        </a:prstGeom>
        <a:solidFill>
          <a:schemeClr val="lt1">
            <a:hueOff val="0"/>
            <a:satOff val="0"/>
            <a:lumOff val="0"/>
            <a:alphaOff val="0"/>
          </a:schemeClr>
        </a:solidFill>
        <a:ln w="12700" cap="flat" cmpd="sng" algn="ctr">
          <a:solidFill>
            <a:schemeClr val="accent5">
              <a:hueOff val="-8101434"/>
              <a:satOff val="-551"/>
              <a:lumOff val="130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24753" rIns="70557" bIns="124753" numCol="1" spcCol="1270" anchor="ctr" anchorCtr="0">
          <a:noAutofit/>
        </a:bodyPr>
        <a:lstStyle/>
        <a:p>
          <a:pPr marL="0" lvl="0" indent="0" algn="ctr" defTabSz="844550">
            <a:lnSpc>
              <a:spcPct val="90000"/>
            </a:lnSpc>
            <a:spcBef>
              <a:spcPct val="0"/>
            </a:spcBef>
            <a:spcAft>
              <a:spcPct val="35000"/>
            </a:spcAft>
            <a:buNone/>
          </a:pPr>
          <a:r>
            <a:rPr lang="en-US" sz="1900" kern="1200"/>
            <a:t>Add</a:t>
          </a:r>
        </a:p>
      </dsp:txBody>
      <dsp:txXfrm>
        <a:off x="0" y="2678999"/>
        <a:ext cx="1333366" cy="1262963"/>
      </dsp:txXfrm>
    </dsp:sp>
    <dsp:sp modelId="{6D14E4F5-EF30-2847-8391-2D1456D4D438}">
      <dsp:nvSpPr>
        <dsp:cNvPr id="0" name=""/>
        <dsp:cNvSpPr/>
      </dsp:nvSpPr>
      <dsp:spPr>
        <a:xfrm>
          <a:off x="1332064" y="4017740"/>
          <a:ext cx="5328257" cy="2088297"/>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383" tIns="320793" rIns="103383" bIns="320793" numCol="1" spcCol="1270" anchor="ctr" anchorCtr="0">
          <a:noAutofit/>
        </a:bodyPr>
        <a:lstStyle/>
        <a:p>
          <a:pPr marL="0" lvl="0" indent="0" algn="l" defTabSz="711200">
            <a:lnSpc>
              <a:spcPct val="90000"/>
            </a:lnSpc>
            <a:spcBef>
              <a:spcPct val="0"/>
            </a:spcBef>
            <a:spcAft>
              <a:spcPct val="35000"/>
            </a:spcAft>
            <a:buNone/>
          </a:pPr>
          <a:r>
            <a:rPr lang="en-US" sz="1600" kern="1200" dirty="0"/>
            <a:t>Remember to check how to present speech:</a:t>
          </a:r>
        </a:p>
        <a:p>
          <a:pPr marL="0" lvl="0" indent="0" algn="l" defTabSz="711200">
            <a:lnSpc>
              <a:spcPct val="90000"/>
            </a:lnSpc>
            <a:spcBef>
              <a:spcPct val="0"/>
            </a:spcBef>
            <a:spcAft>
              <a:spcPct val="35000"/>
            </a:spcAft>
            <a:buNone/>
          </a:pPr>
          <a:r>
            <a:rPr lang="en-US" sz="1600" kern="1200" dirty="0"/>
            <a:t>“You need to start a new paragraph when a new person starts speaking,” James said, “and include speech marks before and after the words they say.”</a:t>
          </a:r>
        </a:p>
        <a:p>
          <a:pPr marL="0" lvl="0" indent="0" algn="l" defTabSz="711200">
            <a:lnSpc>
              <a:spcPct val="90000"/>
            </a:lnSpc>
            <a:spcBef>
              <a:spcPct val="0"/>
            </a:spcBef>
            <a:spcAft>
              <a:spcPct val="35000"/>
            </a:spcAft>
            <a:buNone/>
          </a:pPr>
          <a:r>
            <a:rPr lang="en-US" sz="1600" kern="1200" dirty="0"/>
            <a:t>“Like this?” Emma asked. </a:t>
          </a:r>
          <a:br>
            <a:rPr lang="en-US" sz="900" kern="1200" dirty="0"/>
          </a:br>
          <a:endParaRPr lang="en-US" sz="900" kern="1200" dirty="0"/>
        </a:p>
      </dsp:txBody>
      <dsp:txXfrm>
        <a:off x="1332064" y="4017740"/>
        <a:ext cx="5328257" cy="2088297"/>
      </dsp:txXfrm>
    </dsp:sp>
    <dsp:sp modelId="{F062551B-38A0-2249-A8B8-E83C0216A58F}">
      <dsp:nvSpPr>
        <dsp:cNvPr id="0" name=""/>
        <dsp:cNvSpPr/>
      </dsp:nvSpPr>
      <dsp:spPr>
        <a:xfrm>
          <a:off x="0" y="4430407"/>
          <a:ext cx="1332064" cy="1262963"/>
        </a:xfrm>
        <a:prstGeom prst="rect">
          <a:avLst/>
        </a:prstGeom>
        <a:solidFill>
          <a:schemeClr val="lt1">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488" tIns="124753" rIns="70488" bIns="124753" numCol="1" spcCol="1270" anchor="ctr" anchorCtr="0">
          <a:noAutofit/>
        </a:bodyPr>
        <a:lstStyle/>
        <a:p>
          <a:pPr marL="0" lvl="0" indent="0" algn="ctr" defTabSz="844550">
            <a:lnSpc>
              <a:spcPct val="90000"/>
            </a:lnSpc>
            <a:spcBef>
              <a:spcPct val="0"/>
            </a:spcBef>
            <a:spcAft>
              <a:spcPct val="35000"/>
            </a:spcAft>
            <a:buNone/>
          </a:pPr>
          <a:r>
            <a:rPr lang="en-US" sz="1900" kern="1200"/>
            <a:t>Remember</a:t>
          </a:r>
        </a:p>
      </dsp:txBody>
      <dsp:txXfrm>
        <a:off x="0" y="4430407"/>
        <a:ext cx="1332064" cy="126296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5B082-6DE9-D04B-81C1-775778A80EDC}" type="datetimeFigureOut">
              <a:rPr lang="en-US" smtClean="0"/>
              <a:t>5/31/24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CFB25-F775-6944-85E8-D3737C459803}" type="slidenum">
              <a:rPr lang="en-US" smtClean="0"/>
              <a:t>‹#›</a:t>
            </a:fld>
            <a:endParaRPr lang="en-US"/>
          </a:p>
        </p:txBody>
      </p:sp>
    </p:spTree>
    <p:extLst>
      <p:ext uri="{BB962C8B-B14F-4D97-AF65-F5344CB8AC3E}">
        <p14:creationId xmlns:p14="http://schemas.microsoft.com/office/powerpoint/2010/main" val="145776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C6A5-F027-278B-B807-E72643CE7E0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99E11BB-D04B-B2FE-2AB6-069D048AE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6AF7E98-2479-0752-E012-AB385CA7A0A7}"/>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5" name="Footer Placeholder 4">
            <a:extLst>
              <a:ext uri="{FF2B5EF4-FFF2-40B4-BE49-F238E27FC236}">
                <a16:creationId xmlns:a16="http://schemas.microsoft.com/office/drawing/2014/main" id="{AEA0C8CC-AFED-D9FE-D96F-CD893309D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D1AAE-9C6E-7568-8BCB-0F35A09BB4EF}"/>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321259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3D48-1518-D3B0-A643-3D183C93FE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799CB1-963D-126A-F936-9C6A511F25D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F27B14-5143-DEE0-C454-562CA17FD8EA}"/>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5" name="Footer Placeholder 4">
            <a:extLst>
              <a:ext uri="{FF2B5EF4-FFF2-40B4-BE49-F238E27FC236}">
                <a16:creationId xmlns:a16="http://schemas.microsoft.com/office/drawing/2014/main" id="{7C1DC9BA-8EA1-FBC8-134E-8685E3013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A0B51-32F2-F6F6-A85D-E0C51A047D0E}"/>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31491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539E-BABC-79AA-DE35-E659A74023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2F7847-40BF-F39E-0E9C-BCA2FB2240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B3194C-C0C1-B50B-E458-B4BC025C9EF5}"/>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5" name="Footer Placeholder 4">
            <a:extLst>
              <a:ext uri="{FF2B5EF4-FFF2-40B4-BE49-F238E27FC236}">
                <a16:creationId xmlns:a16="http://schemas.microsoft.com/office/drawing/2014/main" id="{26D6568C-2C15-48F9-EDC8-9FD3CAC1F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EFEFF-DCA2-E88D-D13B-313017ACDE77}"/>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259241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E1C7-FC30-191F-5A19-B01133D6CD6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8EE352-E018-AF1C-E2DE-CE835B83CF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2E6A39-C9AF-9D74-1A1D-BED9322328BC}"/>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5" name="Footer Placeholder 4">
            <a:extLst>
              <a:ext uri="{FF2B5EF4-FFF2-40B4-BE49-F238E27FC236}">
                <a16:creationId xmlns:a16="http://schemas.microsoft.com/office/drawing/2014/main" id="{AF2CE962-D8F7-AA98-D2EF-338CFED86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E305B-65DA-8B6F-709E-E2A47D11A296}"/>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168901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626F-B336-C151-D3A0-D12B1942B93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D7BC9B-E9AF-EC9F-464E-A854D16D27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87E217-092C-8717-03F8-6073AD1FAB99}"/>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5" name="Footer Placeholder 4">
            <a:extLst>
              <a:ext uri="{FF2B5EF4-FFF2-40B4-BE49-F238E27FC236}">
                <a16:creationId xmlns:a16="http://schemas.microsoft.com/office/drawing/2014/main" id="{7F7C1C5A-17CC-949C-FFBF-E08F48837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0BAC3-658C-B5D5-B4F2-9275DE23C2FB}"/>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374025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9F93-2E95-4B96-B848-1562C9EFA4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83D8D2-32EA-A2EF-B176-E65A965FFB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B099376-365B-A8AE-27B9-D371A3FD135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4AFF65A-68DE-13C1-2D37-C062F7EF2795}"/>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6" name="Footer Placeholder 5">
            <a:extLst>
              <a:ext uri="{FF2B5EF4-FFF2-40B4-BE49-F238E27FC236}">
                <a16:creationId xmlns:a16="http://schemas.microsoft.com/office/drawing/2014/main" id="{D0FFEC7A-45C0-DFF2-C891-95F5025EC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C414F-BE11-6957-0757-C22082108FCB}"/>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372760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2F0B-B203-4C23-05B6-2EE7706D43C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52946D-E70E-B919-A471-078095ADC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E8DEF5-9CB0-3E7C-D8EC-65282CA3C5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99E8E4-3CCD-B3C5-62B9-7D89FDC54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85678A-DD86-11FC-1DF0-47BC2B5D071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174FEF0-1EF3-A1DF-E22F-EA2ACCBBD1E6}"/>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8" name="Footer Placeholder 7">
            <a:extLst>
              <a:ext uri="{FF2B5EF4-FFF2-40B4-BE49-F238E27FC236}">
                <a16:creationId xmlns:a16="http://schemas.microsoft.com/office/drawing/2014/main" id="{C8775BFC-F51D-DC3B-32A9-C34400E025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B32A5A-6C9E-1E3A-F060-06C01ED3FDC9}"/>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79358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D5D3-416C-8F0B-60FC-45032850CED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F89FFFB-71BC-CBC0-D878-BA25230247FE}"/>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4" name="Footer Placeholder 3">
            <a:extLst>
              <a:ext uri="{FF2B5EF4-FFF2-40B4-BE49-F238E27FC236}">
                <a16:creationId xmlns:a16="http://schemas.microsoft.com/office/drawing/2014/main" id="{D12F7A6F-19E3-C797-AA6D-F7F49BDDD3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770C32-7600-4A53-19AC-C9C725A8EB65}"/>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153566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E5420-DCC5-75A7-6AAF-85043B90B06F}"/>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3" name="Footer Placeholder 2">
            <a:extLst>
              <a:ext uri="{FF2B5EF4-FFF2-40B4-BE49-F238E27FC236}">
                <a16:creationId xmlns:a16="http://schemas.microsoft.com/office/drawing/2014/main" id="{16E7405A-9596-765C-5CA1-9EBA530014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4C3EE2-F5A5-5A14-C3CC-CC8CB7C68E41}"/>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250669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D953-6A01-651F-ADD7-52F95E3AC6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8590A24-3347-88B4-2FDD-4A9901DC10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2C1CF6-3A77-E772-5966-2F3C2776C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B3CEFF-6753-1212-88CF-2E2FF9838EA6}"/>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6" name="Footer Placeholder 5">
            <a:extLst>
              <a:ext uri="{FF2B5EF4-FFF2-40B4-BE49-F238E27FC236}">
                <a16:creationId xmlns:a16="http://schemas.microsoft.com/office/drawing/2014/main" id="{F1B87A24-6228-10A5-5FE9-759DF1502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CC645-38A8-CDE2-EBF0-623A2614E063}"/>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254066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9F5B-D3E4-936A-AF23-DDB9D031A7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EC79AFF-B158-19BA-F882-3848CFF72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A743D4-9D86-EF5D-FAF8-B73DCFFA2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1D18C7-5618-F47D-052A-0F41D6E4327C}"/>
              </a:ext>
            </a:extLst>
          </p:cNvPr>
          <p:cNvSpPr>
            <a:spLocks noGrp="1"/>
          </p:cNvSpPr>
          <p:nvPr>
            <p:ph type="dt" sz="half" idx="10"/>
          </p:nvPr>
        </p:nvSpPr>
        <p:spPr/>
        <p:txBody>
          <a:bodyPr/>
          <a:lstStyle/>
          <a:p>
            <a:fld id="{333F5D42-5C4F-FC44-B433-F368CEA51EA2}" type="datetimeFigureOut">
              <a:rPr lang="en-US" smtClean="0"/>
              <a:t>5/31/24</a:t>
            </a:fld>
            <a:endParaRPr lang="en-US"/>
          </a:p>
        </p:txBody>
      </p:sp>
      <p:sp>
        <p:nvSpPr>
          <p:cNvPr id="6" name="Footer Placeholder 5">
            <a:extLst>
              <a:ext uri="{FF2B5EF4-FFF2-40B4-BE49-F238E27FC236}">
                <a16:creationId xmlns:a16="http://schemas.microsoft.com/office/drawing/2014/main" id="{E3572DCD-3F41-D3ED-607E-A8A6D0E40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AEBA1-882F-A33C-319A-21E0FA770817}"/>
              </a:ext>
            </a:extLst>
          </p:cNvPr>
          <p:cNvSpPr>
            <a:spLocks noGrp="1"/>
          </p:cNvSpPr>
          <p:nvPr>
            <p:ph type="sldNum" sz="quarter" idx="12"/>
          </p:nvPr>
        </p:nvSpPr>
        <p:spPr/>
        <p:txBody>
          <a:bodyPr/>
          <a:lstStyle/>
          <a:p>
            <a:fld id="{C6696B5D-C605-AA44-8B11-3295E4F897D1}" type="slidenum">
              <a:rPr lang="en-US" smtClean="0"/>
              <a:t>‹#›</a:t>
            </a:fld>
            <a:endParaRPr lang="en-US"/>
          </a:p>
        </p:txBody>
      </p:sp>
    </p:spTree>
    <p:extLst>
      <p:ext uri="{BB962C8B-B14F-4D97-AF65-F5344CB8AC3E}">
        <p14:creationId xmlns:p14="http://schemas.microsoft.com/office/powerpoint/2010/main" val="140533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76C8B-CC34-E6F4-B55C-8E5BE2943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8430A1-11A9-0DDC-E45A-269544397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4AEDCD-E3FE-004E-9CAC-3D510BACA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3F5D42-5C4F-FC44-B433-F368CEA51EA2}" type="datetimeFigureOut">
              <a:rPr lang="en-US" smtClean="0"/>
              <a:t>5/31/24</a:t>
            </a:fld>
            <a:endParaRPr lang="en-US"/>
          </a:p>
        </p:txBody>
      </p:sp>
      <p:sp>
        <p:nvSpPr>
          <p:cNvPr id="5" name="Footer Placeholder 4">
            <a:extLst>
              <a:ext uri="{FF2B5EF4-FFF2-40B4-BE49-F238E27FC236}">
                <a16:creationId xmlns:a16="http://schemas.microsoft.com/office/drawing/2014/main" id="{DBEC6509-D01C-8F3E-FC5E-B99690EA6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F2524A-8F56-6753-085B-224803696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696B5D-C605-AA44-8B11-3295E4F897D1}" type="slidenum">
              <a:rPr lang="en-US" smtClean="0"/>
              <a:t>‹#›</a:t>
            </a:fld>
            <a:endParaRPr lang="en-US"/>
          </a:p>
        </p:txBody>
      </p:sp>
    </p:spTree>
    <p:extLst>
      <p:ext uri="{BB962C8B-B14F-4D97-AF65-F5344CB8AC3E}">
        <p14:creationId xmlns:p14="http://schemas.microsoft.com/office/powerpoint/2010/main" val="131852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DF351-D722-86DC-6B42-502932DA0A7C}"/>
              </a:ext>
            </a:extLst>
          </p:cNvPr>
          <p:cNvSpPr>
            <a:spLocks noGrp="1"/>
          </p:cNvSpPr>
          <p:nvPr>
            <p:ph type="ctrTitle"/>
          </p:nvPr>
        </p:nvSpPr>
        <p:spPr>
          <a:xfrm>
            <a:off x="643468" y="643467"/>
            <a:ext cx="4620584" cy="4567137"/>
          </a:xfrm>
        </p:spPr>
        <p:txBody>
          <a:bodyPr>
            <a:normAutofit/>
          </a:bodyPr>
          <a:lstStyle/>
          <a:p>
            <a:pPr algn="l"/>
            <a:r>
              <a:rPr lang="en-US" sz="4400" dirty="0"/>
              <a:t>Student Mission Book 2</a:t>
            </a:r>
            <a:br>
              <a:rPr lang="en-US" sz="4400" dirty="0"/>
            </a:br>
            <a:endParaRPr lang="en-US" sz="4400" dirty="0"/>
          </a:p>
        </p:txBody>
      </p:sp>
      <p:sp>
        <p:nvSpPr>
          <p:cNvPr id="3" name="Subtitle 2">
            <a:extLst>
              <a:ext uri="{FF2B5EF4-FFF2-40B4-BE49-F238E27FC236}">
                <a16:creationId xmlns:a16="http://schemas.microsoft.com/office/drawing/2014/main" id="{E8CA7A4C-DB83-113D-F477-D01BF677E842}"/>
              </a:ext>
            </a:extLst>
          </p:cNvPr>
          <p:cNvSpPr>
            <a:spLocks noGrp="1"/>
          </p:cNvSpPr>
          <p:nvPr>
            <p:ph type="subTitle" idx="1"/>
          </p:nvPr>
        </p:nvSpPr>
        <p:spPr>
          <a:xfrm>
            <a:off x="643467" y="5277684"/>
            <a:ext cx="4620584" cy="775494"/>
          </a:xfrm>
        </p:spPr>
        <p:txBody>
          <a:bodyPr>
            <a:normAutofit/>
          </a:bodyPr>
          <a:lstStyle/>
          <a:p>
            <a:pPr algn="l"/>
            <a:r>
              <a:rPr lang="en-US" dirty="0"/>
              <a:t>Roger Haines</a:t>
            </a:r>
          </a:p>
        </p:txBody>
      </p:sp>
      <p:pic>
        <p:nvPicPr>
          <p:cNvPr id="10" name="Picture 9" descr="A book cover of a child and child&#10;&#10;Description automatically generated">
            <a:extLst>
              <a:ext uri="{FF2B5EF4-FFF2-40B4-BE49-F238E27FC236}">
                <a16:creationId xmlns:a16="http://schemas.microsoft.com/office/drawing/2014/main" id="{107CFF8F-A56E-190C-CD23-87AD3449687B}"/>
              </a:ext>
            </a:extLst>
          </p:cNvPr>
          <p:cNvPicPr>
            <a:picLocks noChangeAspect="1"/>
          </p:cNvPicPr>
          <p:nvPr/>
        </p:nvPicPr>
        <p:blipFill rotWithShape="1">
          <a:blip r:embed="rId2"/>
          <a:srcRect l="-4786" t="4873" r="1" b="2037"/>
          <a:stretch/>
        </p:blipFill>
        <p:spPr>
          <a:xfrm>
            <a:off x="7347266" y="1"/>
            <a:ext cx="4841686" cy="695098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6" name="AutoShape 4">
            <a:extLst>
              <a:ext uri="{FF2B5EF4-FFF2-40B4-BE49-F238E27FC236}">
                <a16:creationId xmlns:a16="http://schemas.microsoft.com/office/drawing/2014/main" id="{9141827F-AC52-D0CF-007F-0AEAA823E0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6123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DD88DC-5363-86F9-586B-F8F2B6622150}"/>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Inn this unit you will:</a:t>
            </a:r>
            <a:br>
              <a:rPr lang="en-US" sz="2800">
                <a:solidFill>
                  <a:srgbClr val="FFFFFF"/>
                </a:solidFill>
              </a:rPr>
            </a:br>
            <a:endParaRPr lang="en-US" sz="2800">
              <a:solidFill>
                <a:srgbClr val="FFFFFF"/>
              </a:solidFill>
            </a:endParaRPr>
          </a:p>
        </p:txBody>
      </p:sp>
      <p:graphicFrame>
        <p:nvGraphicFramePr>
          <p:cNvPr id="5" name="Content Placeholder 2">
            <a:extLst>
              <a:ext uri="{FF2B5EF4-FFF2-40B4-BE49-F238E27FC236}">
                <a16:creationId xmlns:a16="http://schemas.microsoft.com/office/drawing/2014/main" id="{84336C04-2137-EF68-BB0F-2F55AF8A3335}"/>
              </a:ext>
            </a:extLst>
          </p:cNvPr>
          <p:cNvGraphicFramePr>
            <a:graphicFrameLocks noGrp="1"/>
          </p:cNvGraphicFramePr>
          <p:nvPr>
            <p:ph idx="1"/>
            <p:extLst>
              <p:ext uri="{D42A27DB-BD31-4B8C-83A1-F6EECF244321}">
                <p14:modId xmlns:p14="http://schemas.microsoft.com/office/powerpoint/2010/main" val="40554670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31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E9D18A-172C-D7B0-0FAE-8677A9037B5C}"/>
              </a:ext>
            </a:extLst>
          </p:cNvPr>
          <p:cNvSpPr>
            <a:spLocks noGrp="1"/>
          </p:cNvSpPr>
          <p:nvPr>
            <p:ph type="title"/>
          </p:nvPr>
        </p:nvSpPr>
        <p:spPr>
          <a:xfrm>
            <a:off x="838200" y="673770"/>
            <a:ext cx="3220329" cy="2027227"/>
          </a:xfrm>
        </p:spPr>
        <p:txBody>
          <a:bodyPr anchor="t">
            <a:normAutofit fontScale="90000"/>
          </a:bodyPr>
          <a:lstStyle/>
          <a:p>
            <a:pPr marL="0" indent="0">
              <a:buNone/>
            </a:pPr>
            <a:br>
              <a:rPr lang="en-US" sz="1800" dirty="0">
                <a:solidFill>
                  <a:srgbClr val="FFFFFF"/>
                </a:solidFill>
              </a:rPr>
            </a:br>
            <a:r>
              <a:rPr lang="en-US" sz="2400" dirty="0">
                <a:solidFill>
                  <a:srgbClr val="FFFFFF"/>
                </a:solidFill>
              </a:rPr>
              <a:t>On the next slide you’re going to work on building a Word Bank.</a:t>
            </a:r>
            <a:br>
              <a:rPr lang="en-US" sz="2400" dirty="0">
                <a:solidFill>
                  <a:srgbClr val="FFFFFF"/>
                </a:solidFill>
              </a:rPr>
            </a:br>
            <a:r>
              <a:rPr lang="en-US" sz="2400" dirty="0">
                <a:solidFill>
                  <a:srgbClr val="FFFFFF"/>
                </a:solidFill>
              </a:rPr>
              <a:t>But first, a word about </a:t>
            </a:r>
            <a:r>
              <a:rPr lang="en-US" sz="3100" dirty="0"/>
              <a:t>EDITING </a:t>
            </a:r>
            <a:r>
              <a:rPr lang="en-US" sz="2400" dirty="0">
                <a:solidFill>
                  <a:srgbClr val="FFFFFF"/>
                </a:solidFill>
              </a:rPr>
              <a:t>which is a major part of writing.</a:t>
            </a:r>
            <a:br>
              <a:rPr lang="en-US" sz="2400" dirty="0">
                <a:solidFill>
                  <a:srgbClr val="FFFFFF"/>
                </a:solidFill>
              </a:rPr>
            </a:br>
            <a:br>
              <a:rPr lang="en-US" sz="2400" dirty="0">
                <a:solidFill>
                  <a:srgbClr val="FFFFFF"/>
                </a:solidFill>
              </a:rPr>
            </a:br>
            <a:endParaRPr lang="en-US" sz="2400" dirty="0">
              <a:solidFill>
                <a:srgbClr val="FFFFFF"/>
              </a:solidFill>
            </a:endParaRPr>
          </a:p>
        </p:txBody>
      </p:sp>
      <p:graphicFrame>
        <p:nvGraphicFramePr>
          <p:cNvPr id="36" name="Content Placeholder 2">
            <a:extLst>
              <a:ext uri="{FF2B5EF4-FFF2-40B4-BE49-F238E27FC236}">
                <a16:creationId xmlns:a16="http://schemas.microsoft.com/office/drawing/2014/main" id="{33FEECDC-0EF9-E635-566D-63F713383ED6}"/>
              </a:ext>
            </a:extLst>
          </p:cNvPr>
          <p:cNvGraphicFramePr/>
          <p:nvPr>
            <p:extLst>
              <p:ext uri="{D42A27DB-BD31-4B8C-83A1-F6EECF244321}">
                <p14:modId xmlns:p14="http://schemas.microsoft.com/office/powerpoint/2010/main" val="272612861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95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4"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C45DB756-893E-CAB1-FC20-79DA9AD09422}"/>
              </a:ext>
            </a:extLst>
          </p:cNvPr>
          <p:cNvPicPr>
            <a:picLocks noChangeAspect="1"/>
          </p:cNvPicPr>
          <p:nvPr/>
        </p:nvPicPr>
        <p:blipFill>
          <a:blip r:embed="rId2"/>
          <a:stretch>
            <a:fillRect/>
          </a:stretch>
        </p:blipFill>
        <p:spPr>
          <a:xfrm>
            <a:off x="7419008" y="332963"/>
            <a:ext cx="4730214" cy="3157417"/>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917A9C5-213F-80B9-9204-4876C1C50316}"/>
              </a:ext>
            </a:extLst>
          </p:cNvPr>
          <p:cNvSpPr>
            <a:spLocks noGrp="1"/>
          </p:cNvSpPr>
          <p:nvPr>
            <p:ph type="title"/>
          </p:nvPr>
        </p:nvSpPr>
        <p:spPr>
          <a:xfrm>
            <a:off x="786384" y="841250"/>
            <a:ext cx="5692953" cy="1357580"/>
          </a:xfrm>
        </p:spPr>
        <p:txBody>
          <a:bodyPr anchor="b">
            <a:normAutofit fontScale="90000"/>
          </a:bodyPr>
          <a:lstStyle/>
          <a:p>
            <a:r>
              <a:rPr lang="en-US" sz="3400" dirty="0">
                <a:solidFill>
                  <a:schemeClr val="bg1"/>
                </a:solidFill>
              </a:rPr>
              <a:t>Build a word-bank!</a:t>
            </a:r>
            <a:br>
              <a:rPr lang="en-US" sz="3400" dirty="0">
                <a:solidFill>
                  <a:schemeClr val="bg1"/>
                </a:solidFill>
              </a:rPr>
            </a:br>
            <a:r>
              <a:rPr lang="en-US" sz="3400" dirty="0">
                <a:solidFill>
                  <a:schemeClr val="bg1"/>
                </a:solidFill>
                <a:latin typeface="+mn-lt"/>
                <a:ea typeface="Arial Unicode MS" panose="020B0604020202020204" pitchFamily="34" charset="-128"/>
                <a:cs typeface="Arial Unicode MS" panose="020B0604020202020204" pitchFamily="34" charset="-128"/>
              </a:rPr>
              <a:t>S</a:t>
            </a:r>
            <a:r>
              <a:rPr lang="en-US" sz="3400" dirty="0">
                <a:ln>
                  <a:noFill/>
                </a:ln>
                <a:solidFill>
                  <a:schemeClr val="bg1"/>
                </a:solidFill>
                <a:effectLst/>
                <a:latin typeface="+mn-lt"/>
                <a:ea typeface="Arial Unicode MS" panose="020B0604020202020204" pitchFamily="34" charset="-128"/>
                <a:cs typeface="Arial Unicode MS" panose="020B0604020202020204" pitchFamily="34" charset="-128"/>
              </a:rPr>
              <a:t>how your reader that they’re reading a Gothic story with your word choices.</a:t>
            </a:r>
            <a:endParaRPr lang="en-US" sz="3400" dirty="0">
              <a:solidFill>
                <a:schemeClr val="bg1"/>
              </a:solidFill>
              <a:latin typeface="+mn-lt"/>
            </a:endParaRPr>
          </a:p>
        </p:txBody>
      </p:sp>
      <p:sp>
        <p:nvSpPr>
          <p:cNvPr id="3" name="Content Placeholder 2">
            <a:extLst>
              <a:ext uri="{FF2B5EF4-FFF2-40B4-BE49-F238E27FC236}">
                <a16:creationId xmlns:a16="http://schemas.microsoft.com/office/drawing/2014/main" id="{D3227D7E-48FD-1F92-904C-069D5988E436}"/>
              </a:ext>
            </a:extLst>
          </p:cNvPr>
          <p:cNvSpPr>
            <a:spLocks noGrp="1"/>
          </p:cNvSpPr>
          <p:nvPr>
            <p:ph idx="1"/>
          </p:nvPr>
        </p:nvSpPr>
        <p:spPr>
          <a:xfrm>
            <a:off x="786383" y="2633813"/>
            <a:ext cx="10161991" cy="4211258"/>
          </a:xfrm>
        </p:spPr>
        <p:txBody>
          <a:bodyPr anchor="ctr">
            <a:normAutofit lnSpcReduction="10000"/>
          </a:bodyPr>
          <a:lstStyle/>
          <a:p>
            <a:pPr marL="0" indent="0">
              <a:buNone/>
            </a:pPr>
            <a:r>
              <a:rPr lang="en-US" sz="2000" dirty="0">
                <a:solidFill>
                  <a:schemeClr val="bg1"/>
                </a:solidFill>
              </a:rPr>
              <a:t>Here’s a sentence without much description:</a:t>
            </a:r>
          </a:p>
          <a:p>
            <a:pPr marL="0" indent="0">
              <a:buNone/>
            </a:pPr>
            <a:endParaRPr lang="en-US" sz="2400" b="1" dirty="0">
              <a:solidFill>
                <a:schemeClr val="bg1"/>
              </a:solidFill>
            </a:endParaRPr>
          </a:p>
          <a:p>
            <a:pPr marL="0" indent="0">
              <a:buNone/>
            </a:pPr>
            <a:r>
              <a:rPr lang="en-US" sz="2400" b="1" dirty="0">
                <a:solidFill>
                  <a:schemeClr val="bg1"/>
                </a:solidFill>
              </a:rPr>
              <a:t>I walked through the door and entered a room with a window.</a:t>
            </a:r>
          </a:p>
          <a:p>
            <a:pPr marL="0" indent="0">
              <a:buNone/>
            </a:pPr>
            <a:endParaRPr lang="en-US" sz="2000" dirty="0">
              <a:solidFill>
                <a:schemeClr val="tx2"/>
              </a:solidFill>
            </a:endParaRPr>
          </a:p>
          <a:p>
            <a:pPr marL="0" indent="0">
              <a:buNone/>
            </a:pPr>
            <a:r>
              <a:rPr lang="en-US" sz="2000" dirty="0">
                <a:solidFill>
                  <a:schemeClr val="tx2"/>
                </a:solidFill>
              </a:rPr>
              <a:t>Here’s a </a:t>
            </a:r>
            <a:r>
              <a:rPr lang="en-US" sz="2000" b="1" dirty="0">
                <a:solidFill>
                  <a:schemeClr val="tx2"/>
                </a:solidFill>
              </a:rPr>
              <a:t>Word Bank</a:t>
            </a:r>
            <a:r>
              <a:rPr lang="en-US" sz="2000" dirty="0">
                <a:solidFill>
                  <a:schemeClr val="tx2"/>
                </a:solidFill>
              </a:rPr>
              <a:t> with adjectives and adverbs suitable for a Gothic story:  </a:t>
            </a:r>
          </a:p>
          <a:p>
            <a:pPr marL="0" indent="0">
              <a:buNone/>
            </a:pPr>
            <a:endParaRPr lang="en-US" sz="2000" dirty="0">
              <a:solidFill>
                <a:schemeClr val="tx2"/>
              </a:solidFill>
            </a:endParaRPr>
          </a:p>
          <a:p>
            <a:pPr marL="0" indent="0">
              <a:buNone/>
            </a:pPr>
            <a:r>
              <a:rPr lang="en-US" sz="2000" b="1" dirty="0">
                <a:solidFill>
                  <a:schemeClr val="tx2"/>
                </a:solidFill>
              </a:rPr>
              <a:t>Cautiously  dark  ruined   crumbling    rotting    stealthily  nervously	</a:t>
            </a:r>
            <a:endParaRPr lang="en-GB" sz="2000" dirty="0">
              <a:solidFill>
                <a:schemeClr val="tx2"/>
              </a:solidFill>
            </a:endParaRPr>
          </a:p>
          <a:p>
            <a:pPr marL="0" indent="0">
              <a:buNone/>
            </a:pPr>
            <a:r>
              <a:rPr lang="en-US" sz="2000" dirty="0">
                <a:solidFill>
                  <a:schemeClr val="tx2"/>
                </a:solidFill>
              </a:rPr>
              <a:t> </a:t>
            </a:r>
            <a:r>
              <a:rPr lang="en-US" sz="2000" b="1" dirty="0">
                <a:solidFill>
                  <a:schemeClr val="tx2"/>
                </a:solidFill>
              </a:rPr>
              <a:t>creaky  shadow-filled    arched  dusty	  stench-ridden	  nightmarish</a:t>
            </a:r>
            <a:r>
              <a:rPr lang="en-US" sz="2000" dirty="0">
                <a:solidFill>
                  <a:schemeClr val="tx2"/>
                </a:solidFill>
              </a:rPr>
              <a:t> </a:t>
            </a:r>
          </a:p>
          <a:p>
            <a:pPr marL="0" indent="0">
              <a:buNone/>
            </a:pPr>
            <a:endParaRPr lang="en-US" sz="2000" dirty="0">
              <a:solidFill>
                <a:schemeClr val="tx2"/>
              </a:solidFill>
            </a:endParaRPr>
          </a:p>
          <a:p>
            <a:pPr marL="0" indent="0">
              <a:buNone/>
            </a:pPr>
            <a:r>
              <a:rPr lang="en-US" sz="2000" b="1" dirty="0">
                <a:solidFill>
                  <a:schemeClr val="tx2"/>
                </a:solidFill>
              </a:rPr>
              <a:t>Task:</a:t>
            </a:r>
            <a:r>
              <a:rPr lang="en-US" sz="2000" dirty="0">
                <a:solidFill>
                  <a:schemeClr val="tx2"/>
                </a:solidFill>
              </a:rPr>
              <a:t> Use some or all of the words to make the sentence sound more Gothic.</a:t>
            </a:r>
          </a:p>
          <a:p>
            <a:pPr marL="0" indent="0">
              <a:buNone/>
            </a:pPr>
            <a:r>
              <a:rPr lang="en-US" sz="2000" dirty="0">
                <a:solidFill>
                  <a:schemeClr val="tx2"/>
                </a:solidFill>
              </a:rPr>
              <a:t> Don’t forget to use your editing skills! Try the words in different places! </a:t>
            </a:r>
            <a:endParaRPr lang="en-GB" sz="2000" dirty="0">
              <a:solidFill>
                <a:schemeClr val="tx2"/>
              </a:solidFill>
            </a:endParaRPr>
          </a:p>
          <a:p>
            <a:endParaRPr lang="en-GB" sz="1300" dirty="0">
              <a:solidFill>
                <a:schemeClr val="tx2"/>
              </a:solidFill>
            </a:endParaRPr>
          </a:p>
          <a:p>
            <a:endParaRPr lang="en-GB" sz="1300" b="1" dirty="0">
              <a:solidFill>
                <a:schemeClr val="tx2"/>
              </a:solidFill>
            </a:endParaRPr>
          </a:p>
          <a:p>
            <a:endParaRPr lang="en-US" sz="1300" dirty="0">
              <a:solidFill>
                <a:schemeClr val="tx2"/>
              </a:solidFill>
            </a:endParaRPr>
          </a:p>
        </p:txBody>
      </p:sp>
    </p:spTree>
    <p:extLst>
      <p:ext uri="{BB962C8B-B14F-4D97-AF65-F5344CB8AC3E}">
        <p14:creationId xmlns:p14="http://schemas.microsoft.com/office/powerpoint/2010/main" val="394920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692EA-D50B-ADF4-E7CB-66D398843B98}"/>
              </a:ext>
            </a:extLst>
          </p:cNvPr>
          <p:cNvSpPr>
            <a:spLocks noGrp="1"/>
          </p:cNvSpPr>
          <p:nvPr>
            <p:ph type="title"/>
          </p:nvPr>
        </p:nvSpPr>
        <p:spPr>
          <a:xfrm>
            <a:off x="838200" y="365125"/>
            <a:ext cx="5801137" cy="1596197"/>
          </a:xfrm>
          <a:ln w="28575">
            <a:solidFill>
              <a:srgbClr val="C00000"/>
            </a:solidFill>
          </a:ln>
        </p:spPr>
        <p:txBody>
          <a:bodyPr>
            <a:normAutofit/>
          </a:bodyPr>
          <a:lstStyle/>
          <a:p>
            <a:r>
              <a:rPr lang="en-US" sz="2800" dirty="0"/>
              <a:t>Freestyle your own word bank!</a:t>
            </a:r>
            <a:br>
              <a:rPr lang="en-US" sz="2800" dirty="0"/>
            </a:br>
            <a:r>
              <a:rPr lang="en-US" sz="2000" dirty="0"/>
              <a:t>So far, the words in the Word Bank  have been descriptive: </a:t>
            </a:r>
            <a:r>
              <a:rPr lang="en-US" sz="2000" b="1" dirty="0"/>
              <a:t>adjectives</a:t>
            </a:r>
            <a:r>
              <a:rPr lang="en-US" sz="2000" dirty="0"/>
              <a:t> and </a:t>
            </a:r>
            <a:r>
              <a:rPr lang="en-US" sz="2000" b="1" dirty="0"/>
              <a:t>adverbs.</a:t>
            </a:r>
            <a:r>
              <a:rPr lang="en-US" sz="2000" dirty="0"/>
              <a:t> </a:t>
            </a:r>
            <a:br>
              <a:rPr lang="en-US" sz="2000" dirty="0"/>
            </a:br>
            <a:r>
              <a:rPr lang="en-US" sz="2000" dirty="0"/>
              <a:t>Time to get creative!</a:t>
            </a:r>
          </a:p>
        </p:txBody>
      </p:sp>
      <p:sp>
        <p:nvSpPr>
          <p:cNvPr id="3" name="Content Placeholder 2">
            <a:extLst>
              <a:ext uri="{FF2B5EF4-FFF2-40B4-BE49-F238E27FC236}">
                <a16:creationId xmlns:a16="http://schemas.microsoft.com/office/drawing/2014/main" id="{9476B878-893C-9783-B084-1AA18B2BE5B5}"/>
              </a:ext>
            </a:extLst>
          </p:cNvPr>
          <p:cNvSpPr>
            <a:spLocks noGrp="1"/>
          </p:cNvSpPr>
          <p:nvPr>
            <p:ph idx="1"/>
          </p:nvPr>
        </p:nvSpPr>
        <p:spPr>
          <a:xfrm>
            <a:off x="838199" y="1961322"/>
            <a:ext cx="5801139" cy="4215641"/>
          </a:xfrm>
        </p:spPr>
        <p:txBody>
          <a:bodyPr>
            <a:normAutofit fontScale="32500" lnSpcReduction="20000"/>
          </a:bodyPr>
          <a:lstStyle/>
          <a:p>
            <a:pPr marL="0" indent="0">
              <a:buNone/>
            </a:pPr>
            <a:endParaRPr lang="en-US" sz="4200" dirty="0"/>
          </a:p>
          <a:p>
            <a:pPr marL="0" indent="0">
              <a:buNone/>
            </a:pPr>
            <a:r>
              <a:rPr lang="en-US" sz="6200" dirty="0"/>
              <a:t>What might you see in a Gothic setting?</a:t>
            </a:r>
          </a:p>
          <a:p>
            <a:pPr marL="0" indent="0">
              <a:buNone/>
            </a:pPr>
            <a:endParaRPr lang="en-US" sz="4200" dirty="0"/>
          </a:p>
          <a:p>
            <a:pPr marL="0" indent="0">
              <a:buNone/>
            </a:pPr>
            <a:r>
              <a:rPr lang="en-US" sz="6200" dirty="0"/>
              <a:t>Add some </a:t>
            </a:r>
            <a:r>
              <a:rPr lang="en-US" sz="6200" b="1" dirty="0"/>
              <a:t>NOUNS:</a:t>
            </a:r>
          </a:p>
          <a:p>
            <a:pPr marL="0" indent="0">
              <a:buNone/>
            </a:pPr>
            <a:r>
              <a:rPr lang="en-US" sz="6200" dirty="0" err="1"/>
              <a:t>Eg.</a:t>
            </a:r>
            <a:r>
              <a:rPr lang="en-US" sz="6200" dirty="0"/>
              <a:t> castle  graveyard  candle-stick  lightning </a:t>
            </a:r>
          </a:p>
          <a:p>
            <a:pPr marL="0" indent="0">
              <a:buNone/>
            </a:pPr>
            <a:endParaRPr lang="en-US" sz="4200" dirty="0"/>
          </a:p>
          <a:p>
            <a:pPr marL="0" indent="0">
              <a:buNone/>
            </a:pPr>
            <a:r>
              <a:rPr lang="en-US" sz="6200" dirty="0"/>
              <a:t>What actions might you see in a Gothic setting? </a:t>
            </a:r>
          </a:p>
          <a:p>
            <a:pPr marL="0" indent="0">
              <a:buNone/>
            </a:pPr>
            <a:endParaRPr lang="en-US" sz="5000" dirty="0"/>
          </a:p>
          <a:p>
            <a:pPr marL="0" indent="0">
              <a:buNone/>
            </a:pPr>
            <a:r>
              <a:rPr lang="en-US" sz="6200" dirty="0"/>
              <a:t>Add some </a:t>
            </a:r>
            <a:r>
              <a:rPr lang="en-US" sz="6200" b="1" dirty="0"/>
              <a:t>VERBS:</a:t>
            </a:r>
          </a:p>
          <a:p>
            <a:pPr marL="0" indent="0">
              <a:buNone/>
            </a:pPr>
            <a:r>
              <a:rPr lang="en-US" sz="6200" dirty="0" err="1"/>
              <a:t>Eg.</a:t>
            </a:r>
            <a:r>
              <a:rPr lang="en-US" sz="6200" dirty="0"/>
              <a:t> hide  bite  leap  crawl  disappear  to fear</a:t>
            </a:r>
          </a:p>
          <a:p>
            <a:pPr marL="0" indent="0">
              <a:buNone/>
            </a:pPr>
            <a:endParaRPr lang="en-US" sz="4200" dirty="0"/>
          </a:p>
          <a:p>
            <a:pPr marL="0" indent="0">
              <a:buNone/>
            </a:pPr>
            <a:r>
              <a:rPr lang="en-US" sz="6200" b="1" dirty="0"/>
              <a:t>Tip</a:t>
            </a:r>
            <a:r>
              <a:rPr lang="en-US" sz="6200" dirty="0"/>
              <a:t>: the more you have, the easier the next task!</a:t>
            </a:r>
          </a:p>
          <a:p>
            <a:pPr marL="0" indent="0">
              <a:buNone/>
            </a:pPr>
            <a:endParaRPr lang="en-US" sz="1000" dirty="0"/>
          </a:p>
          <a:p>
            <a:pPr marL="0" indent="0">
              <a:buNone/>
            </a:pPr>
            <a:r>
              <a:rPr lang="en-US" sz="1000" dirty="0"/>
              <a:t> </a:t>
            </a:r>
          </a:p>
          <a:p>
            <a:endParaRPr lang="en-US" sz="1000" dirty="0"/>
          </a:p>
        </p:txBody>
      </p:sp>
      <p:pic>
        <p:nvPicPr>
          <p:cNvPr id="4" name="Picture 3" descr="A black bird with a beak open&#10;&#10;Description automatically generated">
            <a:extLst>
              <a:ext uri="{FF2B5EF4-FFF2-40B4-BE49-F238E27FC236}">
                <a16:creationId xmlns:a16="http://schemas.microsoft.com/office/drawing/2014/main" id="{067A525C-886A-47C6-A5C0-2CA64D1DB2C3}"/>
              </a:ext>
            </a:extLst>
          </p:cNvPr>
          <p:cNvPicPr>
            <a:picLocks noChangeAspect="1"/>
          </p:cNvPicPr>
          <p:nvPr/>
        </p:nvPicPr>
        <p:blipFill rotWithShape="1">
          <a:blip r:embed="rId2"/>
          <a:srcRect r="2" b="224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2546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E2EB0-C050-0C56-B1D0-A17BD63317DF}"/>
              </a:ext>
            </a:extLst>
          </p:cNvPr>
          <p:cNvSpPr>
            <a:spLocks noGrp="1"/>
          </p:cNvSpPr>
          <p:nvPr>
            <p:ph type="title"/>
          </p:nvPr>
        </p:nvSpPr>
        <p:spPr>
          <a:xfrm>
            <a:off x="838201" y="365125"/>
            <a:ext cx="5251316" cy="1287135"/>
          </a:xfrm>
        </p:spPr>
        <p:txBody>
          <a:bodyPr>
            <a:normAutofit/>
          </a:bodyPr>
          <a:lstStyle/>
          <a:p>
            <a:r>
              <a:rPr lang="en-US" sz="3100" dirty="0"/>
              <a:t>Step up to sentence-building!</a:t>
            </a:r>
            <a:br>
              <a:rPr lang="en-US" sz="3100" dirty="0"/>
            </a:br>
            <a:r>
              <a:rPr lang="en-US" sz="2400" dirty="0"/>
              <a:t>Use the Word Bank you have created!</a:t>
            </a:r>
          </a:p>
        </p:txBody>
      </p:sp>
      <p:sp>
        <p:nvSpPr>
          <p:cNvPr id="3" name="Content Placeholder 2">
            <a:extLst>
              <a:ext uri="{FF2B5EF4-FFF2-40B4-BE49-F238E27FC236}">
                <a16:creationId xmlns:a16="http://schemas.microsoft.com/office/drawing/2014/main" id="{364AFDE7-7B49-69B7-B15E-3842A95FF8E8}"/>
              </a:ext>
            </a:extLst>
          </p:cNvPr>
          <p:cNvSpPr>
            <a:spLocks noGrp="1"/>
          </p:cNvSpPr>
          <p:nvPr>
            <p:ph idx="1"/>
          </p:nvPr>
        </p:nvSpPr>
        <p:spPr>
          <a:xfrm>
            <a:off x="556590" y="1550504"/>
            <a:ext cx="6297611" cy="4626459"/>
          </a:xfrm>
        </p:spPr>
        <p:txBody>
          <a:bodyPr>
            <a:normAutofit fontScale="92500" lnSpcReduction="20000"/>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atin typeface="Times New Roman" panose="02020603050405020304" pitchFamily="18" charset="0"/>
                <a:ea typeface="Arial Unicode MS" panose="020B0604020202020204" pitchFamily="34" charset="-128"/>
                <a:cs typeface="Arial Unicode MS" panose="020B0604020202020204" pitchFamily="34" charset="-128"/>
              </a:rPr>
              <a:t>P</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ick words from it (including at least one verb and one noun) and use them to start building a sentence. Add in any other words that you need as you go.</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0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Words from the Word </a:t>
            </a:r>
            <a:r>
              <a:rPr lang="en-US" sz="2000" dirty="0">
                <a:latin typeface="Times New Roman" panose="02020603050405020304" pitchFamily="18" charset="0"/>
                <a:ea typeface="Arial Unicode MS" panose="020B0604020202020204" pitchFamily="34" charset="-128"/>
                <a:cs typeface="Arial Unicode MS" panose="020B0604020202020204" pitchFamily="34" charset="-128"/>
              </a:rPr>
              <a:t>B</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ank:</a:t>
            </a:r>
            <a:r>
              <a:rPr lang="en-GB" sz="2000" dirty="0">
                <a:latin typeface="Helvetica Neue" panose="02000503000000020004" pitchFamily="2" charset="0"/>
                <a:ea typeface="Arial Unicode MS" panose="020B0604020202020204" pitchFamily="34" charset="-128"/>
                <a:cs typeface="Arial Unicode MS" panose="020B0604020202020204" pitchFamily="34" charset="-128"/>
              </a:rPr>
              <a:t> </a:t>
            </a: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To hide, shadow-filled, castle, rotting, cautiously, lightning, graveyard</a:t>
            </a:r>
            <a:endParaRPr lang="en-GB" sz="2000" b="1"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0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0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This could become:</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0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i="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As lightning struck the shadow-filled castle, I hid cautiously in the rotting graveyard.</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4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Or</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i="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I hid cautiously in the shadow-filled castle graveyard as the lightning struck a rotting tree stump.</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000" b="1"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GB" sz="2200" b="1" dirty="0">
                <a:latin typeface="Helvetica Neue" panose="02000503000000020004" pitchFamily="2" charset="0"/>
                <a:ea typeface="Arial Unicode MS" panose="020B0604020202020204" pitchFamily="34" charset="-128"/>
                <a:cs typeface="Arial Unicode MS" panose="020B0604020202020204" pitchFamily="34" charset="-128"/>
              </a:rPr>
              <a:t>Challenge! </a:t>
            </a:r>
            <a:r>
              <a:rPr lang="en-US" sz="2200" b="1" dirty="0">
                <a:latin typeface="Times New Roman" panose="02020603050405020304" pitchFamily="18" charset="0"/>
                <a:ea typeface="Arial Unicode MS" panose="020B0604020202020204" pitchFamily="34" charset="-128"/>
                <a:cs typeface="Arial Unicode MS" panose="020B0604020202020204" pitchFamily="34" charset="-128"/>
              </a:rPr>
              <a:t>B</a:t>
            </a:r>
            <a:r>
              <a:rPr lang="en-US" sz="22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uild more sentences using the Word Bank. Aim to make a full Gothic paragraph with at least 4 sentences.</a:t>
            </a:r>
            <a:endParaRPr lang="en-GB" sz="22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br>
              <a:rPr lang="en-US" sz="1000" dirty="0">
                <a:ln>
                  <a:noFill/>
                </a:ln>
                <a:effectLst/>
                <a:latin typeface="Arial Unicode MS" panose="020B0604020202020204" pitchFamily="34" charset="-128"/>
              </a:rPr>
            </a:br>
            <a:r>
              <a:rPr lang="en-US" sz="1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rPr>
              <a:t> </a:t>
            </a:r>
            <a:endParaRPr lang="en-GB" sz="1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endParaRPr lang="en-US" sz="1000" dirty="0"/>
          </a:p>
        </p:txBody>
      </p:sp>
      <p:pic>
        <p:nvPicPr>
          <p:cNvPr id="4" name="Picture 3" descr="A bird sitting on a tree branch&#10;&#10;Description automatically generated">
            <a:extLst>
              <a:ext uri="{FF2B5EF4-FFF2-40B4-BE49-F238E27FC236}">
                <a16:creationId xmlns:a16="http://schemas.microsoft.com/office/drawing/2014/main" id="{EC197CE7-DF30-3BC8-3F18-CD43364A6938}"/>
              </a:ext>
            </a:extLst>
          </p:cNvPr>
          <p:cNvPicPr>
            <a:picLocks noChangeAspect="1"/>
          </p:cNvPicPr>
          <p:nvPr/>
        </p:nvPicPr>
        <p:blipFill rotWithShape="1">
          <a:blip r:embed="rId2"/>
          <a:srcRect l="11709" r="1345"/>
          <a:stretch/>
        </p:blipFill>
        <p:spPr>
          <a:xfrm>
            <a:off x="6854202" y="41296"/>
            <a:ext cx="5334750" cy="613566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2895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FE43E-E284-F994-84DA-669DECE920BC}"/>
              </a:ext>
            </a:extLst>
          </p:cNvPr>
          <p:cNvSpPr>
            <a:spLocks noGrp="1"/>
          </p:cNvSpPr>
          <p:nvPr>
            <p:ph type="title"/>
          </p:nvPr>
        </p:nvSpPr>
        <p:spPr>
          <a:xfrm>
            <a:off x="838201" y="365125"/>
            <a:ext cx="5251316" cy="1768475"/>
          </a:xfrm>
        </p:spPr>
        <p:txBody>
          <a:bodyPr>
            <a:normAutofit/>
          </a:bodyPr>
          <a:lstStyle/>
          <a:p>
            <a:r>
              <a:rPr lang="en-US" sz="31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Gothic Writing: Creating a Scene</a:t>
            </a:r>
            <a:br>
              <a:rPr lang="en-US" sz="31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br>
            <a:r>
              <a:rPr lang="en-US" sz="28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Imagine an old attic full of clutter.</a:t>
            </a:r>
            <a:r>
              <a:rPr lang="en-US" sz="28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US" sz="2800" dirty="0"/>
          </a:p>
        </p:txBody>
      </p:sp>
      <p:sp>
        <p:nvSpPr>
          <p:cNvPr id="3" name="Content Placeholder 2">
            <a:extLst>
              <a:ext uri="{FF2B5EF4-FFF2-40B4-BE49-F238E27FC236}">
                <a16:creationId xmlns:a16="http://schemas.microsoft.com/office/drawing/2014/main" id="{A92EEDBF-AD6E-9A96-CBCB-AB1E51A0204B}"/>
              </a:ext>
            </a:extLst>
          </p:cNvPr>
          <p:cNvSpPr>
            <a:spLocks noGrp="1"/>
          </p:cNvSpPr>
          <p:nvPr>
            <p:ph idx="1"/>
          </p:nvPr>
        </p:nvSpPr>
        <p:spPr>
          <a:xfrm>
            <a:off x="424069" y="1999281"/>
            <a:ext cx="7127154" cy="4177682"/>
          </a:xfrm>
        </p:spPr>
        <p:txBody>
          <a:bodyPr>
            <a:normAutofit fontScale="92500" lnSpcReduction="10000"/>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1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1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Under the heading </a:t>
            </a: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Attic Word Bank</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 write down as may words as you can think of that might be used to describe this location. Include:</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1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1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Nouns: </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objects that might be up in the attic</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Adjectives: </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words to describe the attic and the things in it</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Verbs:</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 how someone might move around in an attic (crawl, tiptoe, tread)</a:t>
            </a: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 </a:t>
            </a: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Verbs:</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  how objects are positioned (stood, balanced, teetered, stuck, hanging)</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Adverbs: </a:t>
            </a:r>
            <a:r>
              <a:rPr lang="en-US" sz="2000" b="1" dirty="0">
                <a:latin typeface="Times New Roman" panose="02020603050405020304" pitchFamily="18" charset="0"/>
                <a:ea typeface="Arial Unicode MS" panose="020B0604020202020204" pitchFamily="34" charset="-128"/>
                <a:cs typeface="Arial Unicode MS" panose="020B0604020202020204" pitchFamily="34" charset="-128"/>
              </a:rPr>
              <a:t> </a:t>
            </a:r>
            <a:r>
              <a:rPr lang="en-US" sz="2000" dirty="0">
                <a:latin typeface="Times New Roman" panose="02020603050405020304" pitchFamily="18" charset="0"/>
                <a:ea typeface="Arial Unicode MS" panose="020B0604020202020204" pitchFamily="34" charset="-128"/>
                <a:cs typeface="Arial Unicode MS" panose="020B0604020202020204" pitchFamily="34" charset="-128"/>
              </a:rPr>
              <a:t>help </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verbs - (carefully, slowly, suddenly, frighteningly)</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GB" sz="2000" dirty="0">
                <a:latin typeface="Helvetica Neue" panose="02000503000000020004" pitchFamily="2" charset="0"/>
                <a:ea typeface="Arial Unicode MS" panose="020B0604020202020204" pitchFamily="34" charset="-128"/>
                <a:cs typeface="Arial Unicode MS" panose="020B0604020202020204" pitchFamily="34" charset="-128"/>
              </a:rPr>
              <a:t>YOU ARE GOING TO USE YOUR AMAZING ATTIC WORD BANK IN THE NEXT TASK. YAY!</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1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1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1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1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pic>
        <p:nvPicPr>
          <p:cNvPr id="4" name="Picture 3" descr="A room with a large window&#10;&#10;Description automatically generated with medium confidence">
            <a:extLst>
              <a:ext uri="{FF2B5EF4-FFF2-40B4-BE49-F238E27FC236}">
                <a16:creationId xmlns:a16="http://schemas.microsoft.com/office/drawing/2014/main" id="{8A84C599-0B9A-9B27-7BFA-677720ADA5A4}"/>
              </a:ext>
            </a:extLst>
          </p:cNvPr>
          <p:cNvPicPr>
            <a:picLocks noChangeAspect="1"/>
          </p:cNvPicPr>
          <p:nvPr/>
        </p:nvPicPr>
        <p:blipFill rotWithShape="1">
          <a:blip r:embed="rId2"/>
          <a:srcRect l="7232" r="5821"/>
          <a:stretch/>
        </p:blipFill>
        <p:spPr>
          <a:xfrm>
            <a:off x="7551223" y="0"/>
            <a:ext cx="4637729" cy="5334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624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5786E-8919-F19C-1102-EB91EA594EBB}"/>
              </a:ext>
            </a:extLst>
          </p:cNvPr>
          <p:cNvSpPr>
            <a:spLocks noGrp="1"/>
          </p:cNvSpPr>
          <p:nvPr>
            <p:ph type="title"/>
          </p:nvPr>
        </p:nvSpPr>
        <p:spPr>
          <a:xfrm>
            <a:off x="6513788" y="365125"/>
            <a:ext cx="4840010" cy="1807305"/>
          </a:xfrm>
        </p:spPr>
        <p:txBody>
          <a:bodyPr>
            <a:normAutofit/>
          </a:bodyPr>
          <a:lstStyle/>
          <a:p>
            <a:r>
              <a:rPr lang="en-US" dirty="0"/>
              <a:t>Be a Gothic writer!</a:t>
            </a:r>
          </a:p>
        </p:txBody>
      </p:sp>
      <p:pic>
        <p:nvPicPr>
          <p:cNvPr id="4" name="Picture 3" descr="A blue and gold chest&#10;&#10;Description automatically generated">
            <a:extLst>
              <a:ext uri="{FF2B5EF4-FFF2-40B4-BE49-F238E27FC236}">
                <a16:creationId xmlns:a16="http://schemas.microsoft.com/office/drawing/2014/main" id="{C5E7203D-AF42-8B62-1285-198709F575EA}"/>
              </a:ext>
            </a:extLst>
          </p:cNvPr>
          <p:cNvPicPr>
            <a:picLocks noChangeAspect="1"/>
          </p:cNvPicPr>
          <p:nvPr/>
        </p:nvPicPr>
        <p:blipFill rotWithShape="1">
          <a:blip r:embed="rId2"/>
          <a:srcRect l="9974" r="838"/>
          <a:stretch/>
        </p:blipFill>
        <p:spPr>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D2F1034-68D4-AB76-ECE9-B8F63CCB5342}"/>
              </a:ext>
            </a:extLst>
          </p:cNvPr>
          <p:cNvSpPr>
            <a:spLocks noGrp="1"/>
          </p:cNvSpPr>
          <p:nvPr>
            <p:ph idx="1"/>
          </p:nvPr>
        </p:nvSpPr>
        <p:spPr>
          <a:xfrm>
            <a:off x="6513788" y="2333297"/>
            <a:ext cx="4840010" cy="3843666"/>
          </a:xfrm>
          <a:custGeom>
            <a:avLst/>
            <a:gdLst>
              <a:gd name="connsiteX0" fmla="*/ 0 w 4840010"/>
              <a:gd name="connsiteY0" fmla="*/ 0 h 3843666"/>
              <a:gd name="connsiteX1" fmla="*/ 489379 w 4840010"/>
              <a:gd name="connsiteY1" fmla="*/ 0 h 3843666"/>
              <a:gd name="connsiteX2" fmla="*/ 881957 w 4840010"/>
              <a:gd name="connsiteY2" fmla="*/ 0 h 3843666"/>
              <a:gd name="connsiteX3" fmla="*/ 1274536 w 4840010"/>
              <a:gd name="connsiteY3" fmla="*/ 0 h 3843666"/>
              <a:gd name="connsiteX4" fmla="*/ 1715515 w 4840010"/>
              <a:gd name="connsiteY4" fmla="*/ 0 h 3843666"/>
              <a:gd name="connsiteX5" fmla="*/ 2156493 w 4840010"/>
              <a:gd name="connsiteY5" fmla="*/ 0 h 3843666"/>
              <a:gd name="connsiteX6" fmla="*/ 2597472 w 4840010"/>
              <a:gd name="connsiteY6" fmla="*/ 0 h 3843666"/>
              <a:gd name="connsiteX7" fmla="*/ 3135251 w 4840010"/>
              <a:gd name="connsiteY7" fmla="*/ 0 h 3843666"/>
              <a:gd name="connsiteX8" fmla="*/ 3769830 w 4840010"/>
              <a:gd name="connsiteY8" fmla="*/ 0 h 3843666"/>
              <a:gd name="connsiteX9" fmla="*/ 4356009 w 4840010"/>
              <a:gd name="connsiteY9" fmla="*/ 0 h 3843666"/>
              <a:gd name="connsiteX10" fmla="*/ 4840010 w 4840010"/>
              <a:gd name="connsiteY10" fmla="*/ 0 h 3843666"/>
              <a:gd name="connsiteX11" fmla="*/ 4840010 w 4840010"/>
              <a:gd name="connsiteY11" fmla="*/ 549095 h 3843666"/>
              <a:gd name="connsiteX12" fmla="*/ 4840010 w 4840010"/>
              <a:gd name="connsiteY12" fmla="*/ 1175064 h 3843666"/>
              <a:gd name="connsiteX13" fmla="*/ 4840010 w 4840010"/>
              <a:gd name="connsiteY13" fmla="*/ 1608849 h 3843666"/>
              <a:gd name="connsiteX14" fmla="*/ 4840010 w 4840010"/>
              <a:gd name="connsiteY14" fmla="*/ 2042634 h 3843666"/>
              <a:gd name="connsiteX15" fmla="*/ 4840010 w 4840010"/>
              <a:gd name="connsiteY15" fmla="*/ 2553292 h 3843666"/>
              <a:gd name="connsiteX16" fmla="*/ 4840010 w 4840010"/>
              <a:gd name="connsiteY16" fmla="*/ 2987078 h 3843666"/>
              <a:gd name="connsiteX17" fmla="*/ 4840010 w 4840010"/>
              <a:gd name="connsiteY17" fmla="*/ 3843666 h 3843666"/>
              <a:gd name="connsiteX18" fmla="*/ 4253831 w 4840010"/>
              <a:gd name="connsiteY18" fmla="*/ 3843666 h 3843666"/>
              <a:gd name="connsiteX19" fmla="*/ 3716052 w 4840010"/>
              <a:gd name="connsiteY19" fmla="*/ 3843666 h 3843666"/>
              <a:gd name="connsiteX20" fmla="*/ 3081473 w 4840010"/>
              <a:gd name="connsiteY20" fmla="*/ 3843666 h 3843666"/>
              <a:gd name="connsiteX21" fmla="*/ 2446894 w 4840010"/>
              <a:gd name="connsiteY21" fmla="*/ 3843666 h 3843666"/>
              <a:gd name="connsiteX22" fmla="*/ 2005915 w 4840010"/>
              <a:gd name="connsiteY22" fmla="*/ 3843666 h 3843666"/>
              <a:gd name="connsiteX23" fmla="*/ 1419736 w 4840010"/>
              <a:gd name="connsiteY23" fmla="*/ 3843666 h 3843666"/>
              <a:gd name="connsiteX24" fmla="*/ 833557 w 4840010"/>
              <a:gd name="connsiteY24" fmla="*/ 3843666 h 3843666"/>
              <a:gd name="connsiteX25" fmla="*/ 0 w 4840010"/>
              <a:gd name="connsiteY25" fmla="*/ 3843666 h 3843666"/>
              <a:gd name="connsiteX26" fmla="*/ 0 w 4840010"/>
              <a:gd name="connsiteY26" fmla="*/ 3217698 h 3843666"/>
              <a:gd name="connsiteX27" fmla="*/ 0 w 4840010"/>
              <a:gd name="connsiteY27" fmla="*/ 2591729 h 3843666"/>
              <a:gd name="connsiteX28" fmla="*/ 0 w 4840010"/>
              <a:gd name="connsiteY28" fmla="*/ 2042634 h 3843666"/>
              <a:gd name="connsiteX29" fmla="*/ 0 w 4840010"/>
              <a:gd name="connsiteY29" fmla="*/ 1416665 h 3843666"/>
              <a:gd name="connsiteX30" fmla="*/ 0 w 4840010"/>
              <a:gd name="connsiteY30" fmla="*/ 944444 h 3843666"/>
              <a:gd name="connsiteX31" fmla="*/ 0 w 4840010"/>
              <a:gd name="connsiteY31" fmla="*/ 0 h 384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40010" h="3843666" fill="none" extrusionOk="0">
                <a:moveTo>
                  <a:pt x="0" y="0"/>
                </a:moveTo>
                <a:cubicBezTo>
                  <a:pt x="143321" y="-3545"/>
                  <a:pt x="281106" y="17183"/>
                  <a:pt x="489379" y="0"/>
                </a:cubicBezTo>
                <a:cubicBezTo>
                  <a:pt x="697652" y="-17183"/>
                  <a:pt x="690367" y="14256"/>
                  <a:pt x="881957" y="0"/>
                </a:cubicBezTo>
                <a:cubicBezTo>
                  <a:pt x="1073547" y="-14256"/>
                  <a:pt x="1188868" y="23101"/>
                  <a:pt x="1274536" y="0"/>
                </a:cubicBezTo>
                <a:cubicBezTo>
                  <a:pt x="1360204" y="-23101"/>
                  <a:pt x="1584145" y="28604"/>
                  <a:pt x="1715515" y="0"/>
                </a:cubicBezTo>
                <a:cubicBezTo>
                  <a:pt x="1846885" y="-28604"/>
                  <a:pt x="1945571" y="3661"/>
                  <a:pt x="2156493" y="0"/>
                </a:cubicBezTo>
                <a:cubicBezTo>
                  <a:pt x="2367415" y="-3661"/>
                  <a:pt x="2464089" y="8856"/>
                  <a:pt x="2597472" y="0"/>
                </a:cubicBezTo>
                <a:cubicBezTo>
                  <a:pt x="2730855" y="-8856"/>
                  <a:pt x="2893675" y="19479"/>
                  <a:pt x="3135251" y="0"/>
                </a:cubicBezTo>
                <a:cubicBezTo>
                  <a:pt x="3376827" y="-19479"/>
                  <a:pt x="3477064" y="75449"/>
                  <a:pt x="3769830" y="0"/>
                </a:cubicBezTo>
                <a:cubicBezTo>
                  <a:pt x="4062596" y="-75449"/>
                  <a:pt x="4136434" y="4752"/>
                  <a:pt x="4356009" y="0"/>
                </a:cubicBezTo>
                <a:cubicBezTo>
                  <a:pt x="4575584" y="-4752"/>
                  <a:pt x="4650935" y="34293"/>
                  <a:pt x="4840010" y="0"/>
                </a:cubicBezTo>
                <a:cubicBezTo>
                  <a:pt x="4868190" y="273523"/>
                  <a:pt x="4812944" y="290758"/>
                  <a:pt x="4840010" y="549095"/>
                </a:cubicBezTo>
                <a:cubicBezTo>
                  <a:pt x="4867076" y="807433"/>
                  <a:pt x="4767280" y="883794"/>
                  <a:pt x="4840010" y="1175064"/>
                </a:cubicBezTo>
                <a:cubicBezTo>
                  <a:pt x="4912740" y="1466334"/>
                  <a:pt x="4798328" y="1453449"/>
                  <a:pt x="4840010" y="1608849"/>
                </a:cubicBezTo>
                <a:cubicBezTo>
                  <a:pt x="4881692" y="1764249"/>
                  <a:pt x="4807482" y="1881543"/>
                  <a:pt x="4840010" y="2042634"/>
                </a:cubicBezTo>
                <a:cubicBezTo>
                  <a:pt x="4872538" y="2203725"/>
                  <a:pt x="4796297" y="2422434"/>
                  <a:pt x="4840010" y="2553292"/>
                </a:cubicBezTo>
                <a:cubicBezTo>
                  <a:pt x="4883723" y="2684150"/>
                  <a:pt x="4826482" y="2816729"/>
                  <a:pt x="4840010" y="2987078"/>
                </a:cubicBezTo>
                <a:cubicBezTo>
                  <a:pt x="4853538" y="3157427"/>
                  <a:pt x="4807258" y="3659898"/>
                  <a:pt x="4840010" y="3843666"/>
                </a:cubicBezTo>
                <a:cubicBezTo>
                  <a:pt x="4631374" y="3862302"/>
                  <a:pt x="4502663" y="3828673"/>
                  <a:pt x="4253831" y="3843666"/>
                </a:cubicBezTo>
                <a:cubicBezTo>
                  <a:pt x="4004999" y="3858659"/>
                  <a:pt x="3930297" y="3800716"/>
                  <a:pt x="3716052" y="3843666"/>
                </a:cubicBezTo>
                <a:cubicBezTo>
                  <a:pt x="3501807" y="3886616"/>
                  <a:pt x="3268749" y="3768461"/>
                  <a:pt x="3081473" y="3843666"/>
                </a:cubicBezTo>
                <a:cubicBezTo>
                  <a:pt x="2894197" y="3918871"/>
                  <a:pt x="2594390" y="3811255"/>
                  <a:pt x="2446894" y="3843666"/>
                </a:cubicBezTo>
                <a:cubicBezTo>
                  <a:pt x="2299398" y="3876077"/>
                  <a:pt x="2190499" y="3813302"/>
                  <a:pt x="2005915" y="3843666"/>
                </a:cubicBezTo>
                <a:cubicBezTo>
                  <a:pt x="1821331" y="3874030"/>
                  <a:pt x="1653935" y="3800302"/>
                  <a:pt x="1419736" y="3843666"/>
                </a:cubicBezTo>
                <a:cubicBezTo>
                  <a:pt x="1185537" y="3887030"/>
                  <a:pt x="978520" y="3816255"/>
                  <a:pt x="833557" y="3843666"/>
                </a:cubicBezTo>
                <a:cubicBezTo>
                  <a:pt x="688594" y="3871077"/>
                  <a:pt x="238647" y="3793074"/>
                  <a:pt x="0" y="3843666"/>
                </a:cubicBezTo>
                <a:cubicBezTo>
                  <a:pt x="-19341" y="3573488"/>
                  <a:pt x="28989" y="3436935"/>
                  <a:pt x="0" y="3217698"/>
                </a:cubicBezTo>
                <a:cubicBezTo>
                  <a:pt x="-28989" y="2998461"/>
                  <a:pt x="3936" y="2852517"/>
                  <a:pt x="0" y="2591729"/>
                </a:cubicBezTo>
                <a:cubicBezTo>
                  <a:pt x="-3936" y="2330941"/>
                  <a:pt x="24818" y="2201345"/>
                  <a:pt x="0" y="2042634"/>
                </a:cubicBezTo>
                <a:cubicBezTo>
                  <a:pt x="-24818" y="1883924"/>
                  <a:pt x="49461" y="1575102"/>
                  <a:pt x="0" y="1416665"/>
                </a:cubicBezTo>
                <a:cubicBezTo>
                  <a:pt x="-49461" y="1258228"/>
                  <a:pt x="38492" y="1170775"/>
                  <a:pt x="0" y="944444"/>
                </a:cubicBezTo>
                <a:cubicBezTo>
                  <a:pt x="-38492" y="718113"/>
                  <a:pt x="44189" y="356456"/>
                  <a:pt x="0" y="0"/>
                </a:cubicBezTo>
                <a:close/>
              </a:path>
              <a:path w="4840010" h="3843666" stroke="0" extrusionOk="0">
                <a:moveTo>
                  <a:pt x="0" y="0"/>
                </a:moveTo>
                <a:cubicBezTo>
                  <a:pt x="176490" y="-30826"/>
                  <a:pt x="284473" y="4784"/>
                  <a:pt x="392579" y="0"/>
                </a:cubicBezTo>
                <a:cubicBezTo>
                  <a:pt x="500685" y="-4784"/>
                  <a:pt x="654846" y="48716"/>
                  <a:pt x="881957" y="0"/>
                </a:cubicBezTo>
                <a:cubicBezTo>
                  <a:pt x="1109068" y="-48716"/>
                  <a:pt x="1196535" y="22912"/>
                  <a:pt x="1468136" y="0"/>
                </a:cubicBezTo>
                <a:cubicBezTo>
                  <a:pt x="1739737" y="-22912"/>
                  <a:pt x="1819603" y="7422"/>
                  <a:pt x="1957515" y="0"/>
                </a:cubicBezTo>
                <a:cubicBezTo>
                  <a:pt x="2095427" y="-7422"/>
                  <a:pt x="2317958" y="20568"/>
                  <a:pt x="2543694" y="0"/>
                </a:cubicBezTo>
                <a:cubicBezTo>
                  <a:pt x="2769430" y="-20568"/>
                  <a:pt x="2777577" y="5103"/>
                  <a:pt x="2984673" y="0"/>
                </a:cubicBezTo>
                <a:cubicBezTo>
                  <a:pt x="3191769" y="-5103"/>
                  <a:pt x="3379699" y="16959"/>
                  <a:pt x="3570852" y="0"/>
                </a:cubicBezTo>
                <a:cubicBezTo>
                  <a:pt x="3762005" y="-16959"/>
                  <a:pt x="3914448" y="33129"/>
                  <a:pt x="4011831" y="0"/>
                </a:cubicBezTo>
                <a:cubicBezTo>
                  <a:pt x="4109214" y="-33129"/>
                  <a:pt x="4518813" y="32630"/>
                  <a:pt x="4840010" y="0"/>
                </a:cubicBezTo>
                <a:cubicBezTo>
                  <a:pt x="4913598" y="263375"/>
                  <a:pt x="4821213" y="410839"/>
                  <a:pt x="4840010" y="625968"/>
                </a:cubicBezTo>
                <a:cubicBezTo>
                  <a:pt x="4858807" y="841097"/>
                  <a:pt x="4803144" y="994495"/>
                  <a:pt x="4840010" y="1098190"/>
                </a:cubicBezTo>
                <a:cubicBezTo>
                  <a:pt x="4876876" y="1201885"/>
                  <a:pt x="4834633" y="1438154"/>
                  <a:pt x="4840010" y="1608849"/>
                </a:cubicBezTo>
                <a:cubicBezTo>
                  <a:pt x="4845387" y="1779544"/>
                  <a:pt x="4802912" y="1911160"/>
                  <a:pt x="4840010" y="2042634"/>
                </a:cubicBezTo>
                <a:cubicBezTo>
                  <a:pt x="4877108" y="2174109"/>
                  <a:pt x="4818942" y="2321600"/>
                  <a:pt x="4840010" y="2591729"/>
                </a:cubicBezTo>
                <a:cubicBezTo>
                  <a:pt x="4861078" y="2861859"/>
                  <a:pt x="4794258" y="3007389"/>
                  <a:pt x="4840010" y="3217698"/>
                </a:cubicBezTo>
                <a:cubicBezTo>
                  <a:pt x="4885762" y="3428007"/>
                  <a:pt x="4765455" y="3547100"/>
                  <a:pt x="4840010" y="3843666"/>
                </a:cubicBezTo>
                <a:cubicBezTo>
                  <a:pt x="4649916" y="3880542"/>
                  <a:pt x="4604991" y="3799784"/>
                  <a:pt x="4447431" y="3843666"/>
                </a:cubicBezTo>
                <a:cubicBezTo>
                  <a:pt x="4289871" y="3887548"/>
                  <a:pt x="4231996" y="3810153"/>
                  <a:pt x="4054853" y="3843666"/>
                </a:cubicBezTo>
                <a:cubicBezTo>
                  <a:pt x="3877710" y="3877179"/>
                  <a:pt x="3705346" y="3804146"/>
                  <a:pt x="3517074" y="3843666"/>
                </a:cubicBezTo>
                <a:cubicBezTo>
                  <a:pt x="3328802" y="3883186"/>
                  <a:pt x="3123227" y="3796596"/>
                  <a:pt x="2930895" y="3843666"/>
                </a:cubicBezTo>
                <a:cubicBezTo>
                  <a:pt x="2738563" y="3890736"/>
                  <a:pt x="2612196" y="3819649"/>
                  <a:pt x="2489916" y="3843666"/>
                </a:cubicBezTo>
                <a:cubicBezTo>
                  <a:pt x="2367636" y="3867683"/>
                  <a:pt x="2153537" y="3792365"/>
                  <a:pt x="1903737" y="3843666"/>
                </a:cubicBezTo>
                <a:cubicBezTo>
                  <a:pt x="1653937" y="3894967"/>
                  <a:pt x="1512069" y="3776362"/>
                  <a:pt x="1317558" y="3843666"/>
                </a:cubicBezTo>
                <a:cubicBezTo>
                  <a:pt x="1123047" y="3910970"/>
                  <a:pt x="985196" y="3791236"/>
                  <a:pt x="682979" y="3843666"/>
                </a:cubicBezTo>
                <a:cubicBezTo>
                  <a:pt x="380762" y="3896096"/>
                  <a:pt x="320179" y="3764754"/>
                  <a:pt x="0" y="3843666"/>
                </a:cubicBezTo>
                <a:cubicBezTo>
                  <a:pt x="-15705" y="3689188"/>
                  <a:pt x="31649" y="3527872"/>
                  <a:pt x="0" y="3333008"/>
                </a:cubicBezTo>
                <a:cubicBezTo>
                  <a:pt x="-31649" y="3138144"/>
                  <a:pt x="50023" y="2903905"/>
                  <a:pt x="0" y="2783912"/>
                </a:cubicBezTo>
                <a:cubicBezTo>
                  <a:pt x="-50023" y="2663919"/>
                  <a:pt x="19401" y="2387394"/>
                  <a:pt x="0" y="2234817"/>
                </a:cubicBezTo>
                <a:cubicBezTo>
                  <a:pt x="-19401" y="2082241"/>
                  <a:pt x="18349" y="1829107"/>
                  <a:pt x="0" y="1647285"/>
                </a:cubicBezTo>
                <a:cubicBezTo>
                  <a:pt x="-18349" y="1465463"/>
                  <a:pt x="25110" y="1207068"/>
                  <a:pt x="0" y="1059754"/>
                </a:cubicBezTo>
                <a:cubicBezTo>
                  <a:pt x="-25110" y="912440"/>
                  <a:pt x="50925" y="738409"/>
                  <a:pt x="0" y="625968"/>
                </a:cubicBezTo>
                <a:cubicBezTo>
                  <a:pt x="-50925" y="513527"/>
                  <a:pt x="34858" y="196601"/>
                  <a:pt x="0" y="0"/>
                </a:cubicBezTo>
                <a:close/>
              </a:path>
            </a:pathLst>
          </a:custGeom>
          <a:ln w="19050">
            <a:solidFill>
              <a:schemeClr val="tx1"/>
            </a:solidFill>
            <a:extLst>
              <a:ext uri="{C807C97D-BFC1-408E-A445-0C87EB9F89A2}">
                <ask:lineSketchStyleProps xmlns:ask="http://schemas.microsoft.com/office/drawing/2018/sketchyshapes" sd="2185893238">
                  <ask:type>
                    <ask:lineSketchScribble/>
                  </ask:type>
                </ask:lineSketchStyleProps>
              </a:ext>
            </a:extLst>
          </a:ln>
        </p:spPr>
        <p:txBody>
          <a:bodyPr>
            <a:normAutofit/>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9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Imagine climbing a ladder into </a:t>
            </a:r>
            <a:r>
              <a:rPr lang="en-US" sz="1900" dirty="0">
                <a:latin typeface="Times New Roman" panose="02020603050405020304" pitchFamily="18" charset="0"/>
                <a:ea typeface="Arial Unicode MS" panose="020B0604020202020204" pitchFamily="34" charset="-128"/>
                <a:cs typeface="Arial Unicode MS" panose="020B0604020202020204" pitchFamily="34" charset="-128"/>
              </a:rPr>
              <a:t>the attic</a:t>
            </a:r>
            <a:r>
              <a:rPr lang="en-US" sz="19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 Think about what you can see, hear, smell and touch. </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9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Imagine walking through all the clutter when you discover something in the dark at the far end of the attic - a box.</a:t>
            </a:r>
            <a:endParaRPr lang="en-GB" sz="19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9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9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9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r>
              <a:rPr lang="en-GB" sz="1900" b="1" dirty="0">
                <a:ln>
                  <a:noFill/>
                </a:ln>
                <a:effectLst/>
                <a:latin typeface="Helvetica Neue" panose="02000503000000020004" pitchFamily="2" charset="0"/>
                <a:ea typeface="Arial Unicode MS" panose="020B0604020202020204" pitchFamily="34" charset="-128"/>
                <a:cs typeface="Arial Unicode MS" panose="020B0604020202020204" pitchFamily="34" charset="-128"/>
              </a:rPr>
              <a:t>C</a:t>
            </a:r>
            <a:r>
              <a:rPr lang="en-GB" sz="1900" b="1" dirty="0">
                <a:latin typeface="Helvetica Neue" panose="02000503000000020004" pitchFamily="2" charset="0"/>
                <a:ea typeface="Arial Unicode MS" panose="020B0604020202020204" pitchFamily="34" charset="-128"/>
                <a:cs typeface="Arial Unicode MS" panose="020B0604020202020204" pitchFamily="34" charset="-128"/>
              </a:rPr>
              <a:t>hallenge!</a:t>
            </a:r>
            <a:endParaRPr lang="en-GB" sz="1900" b="1"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buNone/>
            </a:pPr>
            <a:r>
              <a:rPr lang="en-US" sz="1900" dirty="0">
                <a:effectLst/>
                <a:latin typeface="Times New Roman" panose="02020603050405020304" pitchFamily="18" charset="0"/>
                <a:ea typeface="Arial Unicode MS" panose="020B0604020202020204" pitchFamily="34" charset="-128"/>
              </a:rPr>
              <a:t>Write a first-person account of going into the attic. Use words from your Word Bank to help you build sentences and include rich details. Remember to include as many senses as you can.</a:t>
            </a:r>
            <a:r>
              <a:rPr lang="en-GB" sz="1900" dirty="0">
                <a:effectLst/>
              </a:rPr>
              <a:t> </a:t>
            </a:r>
            <a:endParaRPr lang="en-US" sz="1900" dirty="0"/>
          </a:p>
          <a:p>
            <a:endParaRPr lang="en-US" sz="1900" dirty="0"/>
          </a:p>
        </p:txBody>
      </p:sp>
    </p:spTree>
    <p:extLst>
      <p:ext uri="{BB962C8B-B14F-4D97-AF65-F5344CB8AC3E}">
        <p14:creationId xmlns:p14="http://schemas.microsoft.com/office/powerpoint/2010/main" val="97279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26A7D-741D-A6D6-39B5-4A4AE3CDB0E7}"/>
              </a:ext>
            </a:extLst>
          </p:cNvPr>
          <p:cNvSpPr>
            <a:spLocks noGrp="1"/>
          </p:cNvSpPr>
          <p:nvPr>
            <p:ph type="title"/>
          </p:nvPr>
        </p:nvSpPr>
        <p:spPr>
          <a:xfrm>
            <a:off x="586479" y="1683756"/>
            <a:ext cx="3044618" cy="2782227"/>
          </a:xfrm>
        </p:spPr>
        <p:txBody>
          <a:bodyPr anchor="b">
            <a:normAutofit fontScale="90000"/>
          </a:bodyPr>
          <a:lstStyle/>
          <a:p>
            <a:pPr algn="ctr"/>
            <a:r>
              <a:rPr lang="en-US" sz="2800" dirty="0">
                <a:solidFill>
                  <a:srgbClr val="FFFFFF"/>
                </a:solidFill>
              </a:rPr>
              <a:t>Follow-up Editing:</a:t>
            </a:r>
            <a:br>
              <a:rPr lang="en-US" sz="2800" dirty="0">
                <a:solidFill>
                  <a:srgbClr val="FFFFFF"/>
                </a:solidFill>
              </a:rPr>
            </a:br>
            <a:r>
              <a:rPr lang="en-US" sz="2800" dirty="0">
                <a:solidFill>
                  <a:srgbClr val="FFFFFF"/>
                </a:solidFill>
              </a:rPr>
              <a:t> the rule of five!</a:t>
            </a:r>
            <a:br>
              <a:rPr lang="en-US" sz="2800" dirty="0">
                <a:solidFill>
                  <a:srgbClr val="FFFFFF"/>
                </a:solidFill>
              </a:rPr>
            </a:br>
            <a:r>
              <a:rPr lang="en-US" sz="2800" u="none" strike="noStrike" kern="0" spc="0" dirty="0">
                <a:ln>
                  <a:noFill/>
                </a:ln>
                <a:solidFill>
                  <a:srgbClr val="FFFFFF"/>
                </a:solidFill>
                <a:effectLst/>
                <a:latin typeface="+mn-lt"/>
                <a:ea typeface="Times New Roman" panose="02020603050405020304" pitchFamily="18" charset="0"/>
                <a:cs typeface="Menlo Regular" panose="020B0609030804020204" pitchFamily="49" charset="0"/>
              </a:rPr>
              <a:t>Make at least </a:t>
            </a:r>
            <a:br>
              <a:rPr lang="en-US" sz="2800" u="none" strike="noStrike" kern="0" spc="0" dirty="0">
                <a:ln>
                  <a:noFill/>
                </a:ln>
                <a:solidFill>
                  <a:srgbClr val="FFFFFF"/>
                </a:solidFill>
                <a:effectLst/>
                <a:latin typeface="+mn-lt"/>
                <a:ea typeface="Times New Roman" panose="02020603050405020304" pitchFamily="18" charset="0"/>
                <a:cs typeface="Menlo Regular" panose="020B0609030804020204" pitchFamily="49" charset="0"/>
              </a:rPr>
            </a:br>
            <a:r>
              <a:rPr lang="en-US" sz="2800" u="none" strike="noStrike" kern="0" spc="0" dirty="0">
                <a:ln>
                  <a:noFill/>
                </a:ln>
                <a:solidFill>
                  <a:srgbClr val="FFFFFF"/>
                </a:solidFill>
                <a:effectLst/>
                <a:latin typeface="+mn-lt"/>
                <a:ea typeface="Times New Roman" panose="02020603050405020304" pitchFamily="18" charset="0"/>
                <a:cs typeface="Menlo Regular" panose="020B0609030804020204" pitchFamily="49" charset="0"/>
              </a:rPr>
              <a:t>5 improvements </a:t>
            </a:r>
            <a:br>
              <a:rPr lang="en-US" sz="2800" u="none" strike="noStrike" kern="0" spc="0" dirty="0">
                <a:ln>
                  <a:noFill/>
                </a:ln>
                <a:solidFill>
                  <a:srgbClr val="FFFFFF"/>
                </a:solidFill>
                <a:effectLst/>
                <a:latin typeface="+mn-lt"/>
                <a:ea typeface="Times New Roman" panose="02020603050405020304" pitchFamily="18" charset="0"/>
                <a:cs typeface="Menlo Regular" panose="020B0609030804020204" pitchFamily="49" charset="0"/>
              </a:rPr>
            </a:br>
            <a:r>
              <a:rPr lang="en-US" sz="2800" u="none" strike="noStrike" kern="0" spc="0" dirty="0">
                <a:ln>
                  <a:noFill/>
                </a:ln>
                <a:solidFill>
                  <a:srgbClr val="FFFFFF"/>
                </a:solidFill>
                <a:effectLst/>
                <a:latin typeface="+mn-lt"/>
                <a:ea typeface="Times New Roman" panose="02020603050405020304" pitchFamily="18" charset="0"/>
                <a:cs typeface="Menlo Regular" panose="020B0609030804020204" pitchFamily="49" charset="0"/>
              </a:rPr>
              <a:t>to </a:t>
            </a:r>
            <a:r>
              <a:rPr lang="en-US" sz="2800" b="1" u="none" strike="noStrike" kern="0" spc="0" dirty="0">
                <a:ln>
                  <a:noFill/>
                </a:ln>
                <a:solidFill>
                  <a:srgbClr val="FFFFFF"/>
                </a:solidFill>
                <a:effectLst/>
                <a:latin typeface="+mn-lt"/>
                <a:ea typeface="Menlo Regular" panose="020B0609030804020204" pitchFamily="49" charset="0"/>
                <a:cs typeface="Arial Unicode MS" panose="020B0604020202020204" pitchFamily="34" charset="-128"/>
              </a:rPr>
              <a:t>your</a:t>
            </a:r>
            <a:r>
              <a:rPr lang="en-US" sz="2800" u="none" strike="noStrike" kern="0" spc="0" dirty="0">
                <a:ln>
                  <a:noFill/>
                </a:ln>
                <a:solidFill>
                  <a:srgbClr val="FFFFFF"/>
                </a:solidFill>
                <a:effectLst/>
                <a:latin typeface="+mn-lt"/>
                <a:ea typeface="Menlo Regular" panose="020B0609030804020204" pitchFamily="49" charset="0"/>
                <a:cs typeface="Arial Unicode MS" panose="020B0604020202020204" pitchFamily="34" charset="-128"/>
              </a:rPr>
              <a:t> Attic </a:t>
            </a:r>
            <a:br>
              <a:rPr lang="en-US" sz="2800" u="none" strike="noStrike" kern="0" spc="0" dirty="0">
                <a:ln>
                  <a:noFill/>
                </a:ln>
                <a:solidFill>
                  <a:srgbClr val="FFFFFF"/>
                </a:solidFill>
                <a:effectLst/>
                <a:latin typeface="+mn-lt"/>
                <a:ea typeface="Menlo Regular" panose="020B0609030804020204" pitchFamily="49" charset="0"/>
                <a:cs typeface="Arial Unicode MS" panose="020B0604020202020204" pitchFamily="34" charset="-128"/>
              </a:rPr>
            </a:br>
            <a:r>
              <a:rPr lang="en-US" sz="2800" u="none" strike="noStrike" kern="0" spc="0" dirty="0">
                <a:ln>
                  <a:noFill/>
                </a:ln>
                <a:solidFill>
                  <a:srgbClr val="FFFFFF"/>
                </a:solidFill>
                <a:effectLst/>
                <a:latin typeface="+mn-lt"/>
                <a:ea typeface="Menlo Regular" panose="020B0609030804020204" pitchFamily="49" charset="0"/>
                <a:cs typeface="Arial Unicode MS" panose="020B0604020202020204" pitchFamily="34" charset="-128"/>
              </a:rPr>
              <a:t>paragraph.</a:t>
            </a:r>
            <a:br>
              <a:rPr lang="en-US" sz="2800" u="none" strike="noStrike" kern="0" spc="0" dirty="0">
                <a:ln>
                  <a:noFill/>
                </a:ln>
                <a:solidFill>
                  <a:srgbClr val="FFFFFF"/>
                </a:solidFill>
                <a:effectLst/>
                <a:latin typeface="+mn-lt"/>
                <a:ea typeface="Menlo Regular" panose="020B0609030804020204" pitchFamily="49" charset="0"/>
                <a:cs typeface="Arial Unicode MS" panose="020B0604020202020204" pitchFamily="34" charset="-128"/>
              </a:rPr>
            </a:br>
            <a:br>
              <a:rPr lang="en-US" sz="2800" u="none" strike="noStrike" kern="0" spc="0" dirty="0">
                <a:ln>
                  <a:noFill/>
                </a:ln>
                <a:solidFill>
                  <a:srgbClr val="FFFFFF"/>
                </a:solidFill>
                <a:effectLst/>
                <a:latin typeface="+mn-lt"/>
                <a:ea typeface="Menlo Regular" panose="020B0609030804020204" pitchFamily="49" charset="0"/>
                <a:cs typeface="Arial Unicode MS" panose="020B0604020202020204" pitchFamily="34" charset="-128"/>
              </a:rPr>
            </a:br>
            <a:br>
              <a:rPr lang="en-US" sz="2800" u="none" strike="noStrike" kern="0" spc="0" dirty="0">
                <a:ln>
                  <a:noFill/>
                </a:ln>
                <a:solidFill>
                  <a:srgbClr val="FFFFFF"/>
                </a:solidFill>
                <a:effectLst/>
                <a:latin typeface="+mn-lt"/>
                <a:ea typeface="Menlo Regular" panose="020B0609030804020204" pitchFamily="49" charset="0"/>
                <a:cs typeface="Arial Unicode MS" panose="020B0604020202020204" pitchFamily="34" charset="-128"/>
              </a:rPr>
            </a:br>
            <a:r>
              <a:rPr lang="en-US" sz="2800" u="none" strike="noStrike" kern="0" spc="0" dirty="0">
                <a:ln>
                  <a:noFill/>
                </a:ln>
                <a:solidFill>
                  <a:srgbClr val="FFFFFF"/>
                </a:solidFill>
                <a:effectLst/>
                <a:latin typeface="+mn-lt"/>
                <a:ea typeface="Menlo Regular" panose="020B0609030804020204" pitchFamily="49" charset="0"/>
                <a:cs typeface="Arial Unicode MS" panose="020B0604020202020204" pitchFamily="34" charset="-128"/>
              </a:rPr>
              <a:t>You could:</a:t>
            </a:r>
            <a:br>
              <a:rPr lang="en-GB" sz="2200" u="none" strike="noStrike" kern="0" spc="0" dirty="0">
                <a:ln>
                  <a:noFill/>
                </a:ln>
                <a:solidFill>
                  <a:srgbClr val="FFFFFF"/>
                </a:solidFill>
                <a:effectLst/>
                <a:latin typeface="+mn-lt"/>
                <a:ea typeface="Menlo Regular" panose="020B0609030804020204" pitchFamily="49" charset="0"/>
                <a:cs typeface="Menlo Regular" panose="020B0609030804020204" pitchFamily="49" charset="0"/>
              </a:rPr>
            </a:br>
            <a:endParaRPr lang="en-US" sz="2200" dirty="0">
              <a:solidFill>
                <a:srgbClr val="FFFFFF"/>
              </a:solidFill>
              <a:latin typeface="+mn-lt"/>
            </a:endParaRPr>
          </a:p>
        </p:txBody>
      </p:sp>
      <p:graphicFrame>
        <p:nvGraphicFramePr>
          <p:cNvPr id="23" name="Content Placeholder 2">
            <a:extLst>
              <a:ext uri="{FF2B5EF4-FFF2-40B4-BE49-F238E27FC236}">
                <a16:creationId xmlns:a16="http://schemas.microsoft.com/office/drawing/2014/main" id="{5C489F4B-4282-28F9-E96A-78B45749A0FD}"/>
              </a:ext>
            </a:extLst>
          </p:cNvPr>
          <p:cNvGraphicFramePr>
            <a:graphicFrameLocks noGrp="1"/>
          </p:cNvGraphicFramePr>
          <p:nvPr>
            <p:ph idx="1"/>
            <p:extLst>
              <p:ext uri="{D42A27DB-BD31-4B8C-83A1-F6EECF244321}">
                <p14:modId xmlns:p14="http://schemas.microsoft.com/office/powerpoint/2010/main" val="3478960088"/>
              </p:ext>
            </p:extLst>
          </p:nvPr>
        </p:nvGraphicFramePr>
        <p:xfrm>
          <a:off x="4905052" y="750439"/>
          <a:ext cx="6666833" cy="6107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151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285</TotalTime>
  <Words>825</Words>
  <Application>Microsoft Macintosh PowerPoint</Application>
  <PresentationFormat>Widescreen</PresentationFormat>
  <Paragraphs>92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 Unicode MS</vt:lpstr>
      <vt:lpstr>Aptos</vt:lpstr>
      <vt:lpstr>Aptos Display</vt:lpstr>
      <vt:lpstr>Arial</vt:lpstr>
      <vt:lpstr>Helvetica Neue</vt:lpstr>
      <vt:lpstr>Times New Roman</vt:lpstr>
      <vt:lpstr>Office Theme</vt:lpstr>
      <vt:lpstr>Student Mission Book 2 </vt:lpstr>
      <vt:lpstr>Inn this unit you will: </vt:lpstr>
      <vt:lpstr> On the next slide you’re going to work on building a Word Bank. But first, a word about EDITING which is a major part of writing.  </vt:lpstr>
      <vt:lpstr>Build a word-bank! Show your reader that they’re reading a Gothic story with your word choices.</vt:lpstr>
      <vt:lpstr>Freestyle your own word bank! So far, the words in the Word Bank  have been descriptive: adjectives and adverbs.  Time to get creative!</vt:lpstr>
      <vt:lpstr>Step up to sentence-building! Use the Word Bank you have created!</vt:lpstr>
      <vt:lpstr>Gothic Writing: Creating a Scene Imagine an old attic full of clutter. </vt:lpstr>
      <vt:lpstr>Be a Gothic writer!</vt:lpstr>
      <vt:lpstr>Follow-up Editing:  the rule of five! Make at least  5 improvements  to your Attic  paragraph.   You could: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Green</dc:creator>
  <cp:lastModifiedBy>Jim Green</cp:lastModifiedBy>
  <cp:revision>16</cp:revision>
  <dcterms:created xsi:type="dcterms:W3CDTF">2024-05-29T22:03:41Z</dcterms:created>
  <dcterms:modified xsi:type="dcterms:W3CDTF">2024-05-31T17:32:35Z</dcterms:modified>
</cp:coreProperties>
</file>