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0" r:id="rId2"/>
    <p:sldId id="261" r:id="rId3"/>
    <p:sldId id="258" r:id="rId4"/>
    <p:sldId id="262" r:id="rId5"/>
    <p:sldId id="263" r:id="rId6"/>
    <p:sldId id="264" r:id="rId7"/>
    <p:sldId id="265" r:id="rId8"/>
    <p:sldId id="266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9"/>
    <p:restoredTop sz="94688"/>
  </p:normalViewPr>
  <p:slideViewPr>
    <p:cSldViewPr snapToGrid="0">
      <p:cViewPr varScale="1">
        <p:scale>
          <a:sx n="96" d="100"/>
          <a:sy n="96" d="100"/>
        </p:scale>
        <p:origin x="84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svg"/><Relationship Id="rId2" Type="http://schemas.openxmlformats.org/officeDocument/2006/relationships/image" Target="../media/image8.svg"/><Relationship Id="rId1" Type="http://schemas.openxmlformats.org/officeDocument/2006/relationships/image" Target="../media/image7.png"/><Relationship Id="rId6" Type="http://schemas.openxmlformats.org/officeDocument/2006/relationships/image" Target="../media/image12.sv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svg"/><Relationship Id="rId4" Type="http://schemas.openxmlformats.org/officeDocument/2006/relationships/image" Target="../media/image10.svg"/><Relationship Id="rId9" Type="http://schemas.openxmlformats.org/officeDocument/2006/relationships/image" Target="../media/image15.pn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0.svg"/><Relationship Id="rId1" Type="http://schemas.openxmlformats.org/officeDocument/2006/relationships/image" Target="../media/image19.png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12.svg"/></Relationships>
</file>

<file path=ppt/diagrams/_rels/data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svg"/><Relationship Id="rId1" Type="http://schemas.openxmlformats.org/officeDocument/2006/relationships/image" Target="../media/image23.png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26.sv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svg"/><Relationship Id="rId2" Type="http://schemas.openxmlformats.org/officeDocument/2006/relationships/image" Target="../media/image8.svg"/><Relationship Id="rId1" Type="http://schemas.openxmlformats.org/officeDocument/2006/relationships/image" Target="../media/image7.png"/><Relationship Id="rId6" Type="http://schemas.openxmlformats.org/officeDocument/2006/relationships/image" Target="../media/image12.sv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svg"/><Relationship Id="rId4" Type="http://schemas.openxmlformats.org/officeDocument/2006/relationships/image" Target="../media/image10.svg"/><Relationship Id="rId9" Type="http://schemas.openxmlformats.org/officeDocument/2006/relationships/image" Target="../media/image15.pn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0.svg"/><Relationship Id="rId1" Type="http://schemas.openxmlformats.org/officeDocument/2006/relationships/image" Target="../media/image19.png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12.svg"/></Relationships>
</file>

<file path=ppt/diagrams/_rels/drawing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svg"/><Relationship Id="rId1" Type="http://schemas.openxmlformats.org/officeDocument/2006/relationships/image" Target="../media/image23.png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26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4C9D79A-03C4-B749-958D-D6C6620AFDA5}" type="doc">
      <dgm:prSet loTypeId="urn:microsoft.com/office/officeart/2005/8/layout/process1" loCatId="process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GB"/>
        </a:p>
      </dgm:t>
    </dgm:pt>
    <dgm:pt modelId="{23A03799-27F5-AF4F-9C3B-5CD5DA9AAC4E}">
      <dgm:prSet custT="1"/>
      <dgm:spPr/>
      <dgm:t>
        <a:bodyPr/>
        <a:lstStyle/>
        <a:p>
          <a:r>
            <a:rPr lang="en-US" sz="2000" dirty="0"/>
            <a:t>Take a closer look at characters in the book</a:t>
          </a:r>
          <a:endParaRPr lang="en-GB" sz="2000" dirty="0"/>
        </a:p>
      </dgm:t>
    </dgm:pt>
    <dgm:pt modelId="{60D130B5-9334-7844-98F5-BD52A9C594BB}" type="parTrans" cxnId="{22EA3181-8981-2E4D-AEE6-1C44B6AA40F6}">
      <dgm:prSet/>
      <dgm:spPr/>
      <dgm:t>
        <a:bodyPr/>
        <a:lstStyle/>
        <a:p>
          <a:endParaRPr lang="en-GB"/>
        </a:p>
      </dgm:t>
    </dgm:pt>
    <dgm:pt modelId="{A39E6822-AF16-434F-B8EB-D6BCC14D9D0F}" type="sibTrans" cxnId="{22EA3181-8981-2E4D-AEE6-1C44B6AA40F6}">
      <dgm:prSet/>
      <dgm:spPr/>
      <dgm:t>
        <a:bodyPr/>
        <a:lstStyle/>
        <a:p>
          <a:endParaRPr lang="en-GB"/>
        </a:p>
      </dgm:t>
    </dgm:pt>
    <dgm:pt modelId="{6F401A82-6CD6-9C45-BEE0-1F0708D3E359}">
      <dgm:prSet custT="1"/>
      <dgm:spPr/>
      <dgm:t>
        <a:bodyPr/>
        <a:lstStyle/>
        <a:p>
          <a:r>
            <a:rPr lang="en-US" sz="2000" dirty="0"/>
            <a:t>Check your understanding</a:t>
          </a:r>
          <a:endParaRPr lang="en-GB" sz="2000" dirty="0"/>
        </a:p>
      </dgm:t>
    </dgm:pt>
    <dgm:pt modelId="{FEB69672-60B5-AC46-BCB2-DB7F284FA629}" type="parTrans" cxnId="{DEEB9840-7151-C94B-9E68-551006834711}">
      <dgm:prSet/>
      <dgm:spPr/>
      <dgm:t>
        <a:bodyPr/>
        <a:lstStyle/>
        <a:p>
          <a:endParaRPr lang="en-GB"/>
        </a:p>
      </dgm:t>
    </dgm:pt>
    <dgm:pt modelId="{70FD6E43-D4F1-1A47-AD43-2F2569F0BAF8}" type="sibTrans" cxnId="{DEEB9840-7151-C94B-9E68-551006834711}">
      <dgm:prSet/>
      <dgm:spPr/>
      <dgm:t>
        <a:bodyPr/>
        <a:lstStyle/>
        <a:p>
          <a:endParaRPr lang="en-GB"/>
        </a:p>
      </dgm:t>
    </dgm:pt>
    <dgm:pt modelId="{0A9BFFEF-1BC3-5D44-8EFB-B084918579FC}">
      <dgm:prSet/>
      <dgm:spPr/>
      <dgm:t>
        <a:bodyPr/>
        <a:lstStyle/>
        <a:p>
          <a:r>
            <a:rPr lang="en-US"/>
            <a:t>Discuss character arcs</a:t>
          </a:r>
          <a:endParaRPr lang="en-GB"/>
        </a:p>
      </dgm:t>
    </dgm:pt>
    <dgm:pt modelId="{C3416DAA-1F01-8743-9AD2-A3763C3A51A2}" type="parTrans" cxnId="{DF091167-BB7A-2F4D-AEE3-DB1E489FB093}">
      <dgm:prSet/>
      <dgm:spPr/>
      <dgm:t>
        <a:bodyPr/>
        <a:lstStyle/>
        <a:p>
          <a:endParaRPr lang="en-GB"/>
        </a:p>
      </dgm:t>
    </dgm:pt>
    <dgm:pt modelId="{41F299C2-3DC2-5B42-BDFB-F92FDA4821BE}" type="sibTrans" cxnId="{DF091167-BB7A-2F4D-AEE3-DB1E489FB093}">
      <dgm:prSet/>
      <dgm:spPr/>
      <dgm:t>
        <a:bodyPr/>
        <a:lstStyle/>
        <a:p>
          <a:endParaRPr lang="en-GB"/>
        </a:p>
      </dgm:t>
    </dgm:pt>
    <dgm:pt modelId="{F6ED9CDE-D633-6648-8A29-B12BFA7F4178}">
      <dgm:prSet/>
      <dgm:spPr/>
      <dgm:t>
        <a:bodyPr/>
        <a:lstStyle/>
        <a:p>
          <a:r>
            <a:rPr lang="en-US"/>
            <a:t>Do some writing of your own.</a:t>
          </a:r>
          <a:endParaRPr lang="en-GB"/>
        </a:p>
      </dgm:t>
    </dgm:pt>
    <dgm:pt modelId="{094976F7-9E4A-2E4E-951E-815B1CC92FE2}" type="parTrans" cxnId="{104576D4-8549-3E4C-A86D-D623554D748A}">
      <dgm:prSet/>
      <dgm:spPr/>
      <dgm:t>
        <a:bodyPr/>
        <a:lstStyle/>
        <a:p>
          <a:endParaRPr lang="en-GB"/>
        </a:p>
      </dgm:t>
    </dgm:pt>
    <dgm:pt modelId="{C84F2E28-8817-A94E-86D4-4BBF790B6AEE}" type="sibTrans" cxnId="{104576D4-8549-3E4C-A86D-D623554D748A}">
      <dgm:prSet/>
      <dgm:spPr/>
      <dgm:t>
        <a:bodyPr/>
        <a:lstStyle/>
        <a:p>
          <a:endParaRPr lang="en-GB"/>
        </a:p>
      </dgm:t>
    </dgm:pt>
    <dgm:pt modelId="{40DE3068-931F-934B-A05E-9C390E29EDE3}" type="pres">
      <dgm:prSet presAssocID="{E4C9D79A-03C4-B749-958D-D6C6620AFDA5}" presName="Name0" presStyleCnt="0">
        <dgm:presLayoutVars>
          <dgm:dir/>
          <dgm:resizeHandles val="exact"/>
        </dgm:presLayoutVars>
      </dgm:prSet>
      <dgm:spPr/>
    </dgm:pt>
    <dgm:pt modelId="{E9951C22-B118-924D-BE2F-7AFDA5978DBF}" type="pres">
      <dgm:prSet presAssocID="{23A03799-27F5-AF4F-9C3B-5CD5DA9AAC4E}" presName="node" presStyleLbl="node1" presStyleIdx="0" presStyleCnt="4">
        <dgm:presLayoutVars>
          <dgm:bulletEnabled val="1"/>
        </dgm:presLayoutVars>
      </dgm:prSet>
      <dgm:spPr/>
    </dgm:pt>
    <dgm:pt modelId="{58F668D6-B563-8E47-BA08-19B81E782B5A}" type="pres">
      <dgm:prSet presAssocID="{A39E6822-AF16-434F-B8EB-D6BCC14D9D0F}" presName="sibTrans" presStyleLbl="sibTrans2D1" presStyleIdx="0" presStyleCnt="3"/>
      <dgm:spPr/>
    </dgm:pt>
    <dgm:pt modelId="{06417971-573C-1F4B-8C57-0AC746B70C16}" type="pres">
      <dgm:prSet presAssocID="{A39E6822-AF16-434F-B8EB-D6BCC14D9D0F}" presName="connectorText" presStyleLbl="sibTrans2D1" presStyleIdx="0" presStyleCnt="3"/>
      <dgm:spPr/>
    </dgm:pt>
    <dgm:pt modelId="{F138B49C-AB99-AF4E-A2B0-FCCD7E5E5F6D}" type="pres">
      <dgm:prSet presAssocID="{6F401A82-6CD6-9C45-BEE0-1F0708D3E359}" presName="node" presStyleLbl="node1" presStyleIdx="1" presStyleCnt="4">
        <dgm:presLayoutVars>
          <dgm:bulletEnabled val="1"/>
        </dgm:presLayoutVars>
      </dgm:prSet>
      <dgm:spPr/>
    </dgm:pt>
    <dgm:pt modelId="{D090335A-CF09-C047-95D1-9E3B80759415}" type="pres">
      <dgm:prSet presAssocID="{70FD6E43-D4F1-1A47-AD43-2F2569F0BAF8}" presName="sibTrans" presStyleLbl="sibTrans2D1" presStyleIdx="1" presStyleCnt="3"/>
      <dgm:spPr/>
    </dgm:pt>
    <dgm:pt modelId="{247283F1-8F80-7E44-92FB-7EB5FC0F1248}" type="pres">
      <dgm:prSet presAssocID="{70FD6E43-D4F1-1A47-AD43-2F2569F0BAF8}" presName="connectorText" presStyleLbl="sibTrans2D1" presStyleIdx="1" presStyleCnt="3"/>
      <dgm:spPr/>
    </dgm:pt>
    <dgm:pt modelId="{2496DF57-3EA5-6743-ABC9-0170BAC8CE07}" type="pres">
      <dgm:prSet presAssocID="{0A9BFFEF-1BC3-5D44-8EFB-B084918579FC}" presName="node" presStyleLbl="node1" presStyleIdx="2" presStyleCnt="4">
        <dgm:presLayoutVars>
          <dgm:bulletEnabled val="1"/>
        </dgm:presLayoutVars>
      </dgm:prSet>
      <dgm:spPr/>
    </dgm:pt>
    <dgm:pt modelId="{E857A7CB-5E92-284C-85FC-B655A3E0D219}" type="pres">
      <dgm:prSet presAssocID="{41F299C2-3DC2-5B42-BDFB-F92FDA4821BE}" presName="sibTrans" presStyleLbl="sibTrans2D1" presStyleIdx="2" presStyleCnt="3"/>
      <dgm:spPr/>
    </dgm:pt>
    <dgm:pt modelId="{F5010F57-2579-6D4D-AF84-F8B953630420}" type="pres">
      <dgm:prSet presAssocID="{41F299C2-3DC2-5B42-BDFB-F92FDA4821BE}" presName="connectorText" presStyleLbl="sibTrans2D1" presStyleIdx="2" presStyleCnt="3"/>
      <dgm:spPr/>
    </dgm:pt>
    <dgm:pt modelId="{571D4669-1164-4142-BBCE-C9DEA09C95E6}" type="pres">
      <dgm:prSet presAssocID="{F6ED9CDE-D633-6648-8A29-B12BFA7F4178}" presName="node" presStyleLbl="node1" presStyleIdx="3" presStyleCnt="4">
        <dgm:presLayoutVars>
          <dgm:bulletEnabled val="1"/>
        </dgm:presLayoutVars>
      </dgm:prSet>
      <dgm:spPr/>
    </dgm:pt>
  </dgm:ptLst>
  <dgm:cxnLst>
    <dgm:cxn modelId="{385CB70B-24DF-C249-A27F-4E3D4770EBB1}" type="presOf" srcId="{41F299C2-3DC2-5B42-BDFB-F92FDA4821BE}" destId="{E857A7CB-5E92-284C-85FC-B655A3E0D219}" srcOrd="0" destOrd="0" presId="urn:microsoft.com/office/officeart/2005/8/layout/process1"/>
    <dgm:cxn modelId="{C9195416-2C13-0B44-A3A8-243C0EB8EDD3}" type="presOf" srcId="{A39E6822-AF16-434F-B8EB-D6BCC14D9D0F}" destId="{06417971-573C-1F4B-8C57-0AC746B70C16}" srcOrd="1" destOrd="0" presId="urn:microsoft.com/office/officeart/2005/8/layout/process1"/>
    <dgm:cxn modelId="{DEEB9840-7151-C94B-9E68-551006834711}" srcId="{E4C9D79A-03C4-B749-958D-D6C6620AFDA5}" destId="{6F401A82-6CD6-9C45-BEE0-1F0708D3E359}" srcOrd="1" destOrd="0" parTransId="{FEB69672-60B5-AC46-BCB2-DB7F284FA629}" sibTransId="{70FD6E43-D4F1-1A47-AD43-2F2569F0BAF8}"/>
    <dgm:cxn modelId="{0CB54A65-F699-7540-8990-2F3DF4403E87}" type="presOf" srcId="{A39E6822-AF16-434F-B8EB-D6BCC14D9D0F}" destId="{58F668D6-B563-8E47-BA08-19B81E782B5A}" srcOrd="0" destOrd="0" presId="urn:microsoft.com/office/officeart/2005/8/layout/process1"/>
    <dgm:cxn modelId="{19396566-34D5-A34E-820F-6242BA51D384}" type="presOf" srcId="{70FD6E43-D4F1-1A47-AD43-2F2569F0BAF8}" destId="{D090335A-CF09-C047-95D1-9E3B80759415}" srcOrd="0" destOrd="0" presId="urn:microsoft.com/office/officeart/2005/8/layout/process1"/>
    <dgm:cxn modelId="{DF091167-BB7A-2F4D-AEE3-DB1E489FB093}" srcId="{E4C9D79A-03C4-B749-958D-D6C6620AFDA5}" destId="{0A9BFFEF-1BC3-5D44-8EFB-B084918579FC}" srcOrd="2" destOrd="0" parTransId="{C3416DAA-1F01-8743-9AD2-A3763C3A51A2}" sibTransId="{41F299C2-3DC2-5B42-BDFB-F92FDA4821BE}"/>
    <dgm:cxn modelId="{EF737C75-184C-5B4B-9529-AB38739019C2}" type="presOf" srcId="{41F299C2-3DC2-5B42-BDFB-F92FDA4821BE}" destId="{F5010F57-2579-6D4D-AF84-F8B953630420}" srcOrd="1" destOrd="0" presId="urn:microsoft.com/office/officeart/2005/8/layout/process1"/>
    <dgm:cxn modelId="{22EA3181-8981-2E4D-AEE6-1C44B6AA40F6}" srcId="{E4C9D79A-03C4-B749-958D-D6C6620AFDA5}" destId="{23A03799-27F5-AF4F-9C3B-5CD5DA9AAC4E}" srcOrd="0" destOrd="0" parTransId="{60D130B5-9334-7844-98F5-BD52A9C594BB}" sibTransId="{A39E6822-AF16-434F-B8EB-D6BCC14D9D0F}"/>
    <dgm:cxn modelId="{208F5D88-DA2A-BF40-A726-2134914FEA9A}" type="presOf" srcId="{F6ED9CDE-D633-6648-8A29-B12BFA7F4178}" destId="{571D4669-1164-4142-BBCE-C9DEA09C95E6}" srcOrd="0" destOrd="0" presId="urn:microsoft.com/office/officeart/2005/8/layout/process1"/>
    <dgm:cxn modelId="{11520395-2722-304C-A2C3-303A168388B3}" type="presOf" srcId="{6F401A82-6CD6-9C45-BEE0-1F0708D3E359}" destId="{F138B49C-AB99-AF4E-A2B0-FCCD7E5E5F6D}" srcOrd="0" destOrd="0" presId="urn:microsoft.com/office/officeart/2005/8/layout/process1"/>
    <dgm:cxn modelId="{82431BA8-DA49-F542-BC65-F5DDF9A0697D}" type="presOf" srcId="{70FD6E43-D4F1-1A47-AD43-2F2569F0BAF8}" destId="{247283F1-8F80-7E44-92FB-7EB5FC0F1248}" srcOrd="1" destOrd="0" presId="urn:microsoft.com/office/officeart/2005/8/layout/process1"/>
    <dgm:cxn modelId="{A17E95D1-5AC5-BC40-AEE2-11159759F00D}" type="presOf" srcId="{23A03799-27F5-AF4F-9C3B-5CD5DA9AAC4E}" destId="{E9951C22-B118-924D-BE2F-7AFDA5978DBF}" srcOrd="0" destOrd="0" presId="urn:microsoft.com/office/officeart/2005/8/layout/process1"/>
    <dgm:cxn modelId="{104576D4-8549-3E4C-A86D-D623554D748A}" srcId="{E4C9D79A-03C4-B749-958D-D6C6620AFDA5}" destId="{F6ED9CDE-D633-6648-8A29-B12BFA7F4178}" srcOrd="3" destOrd="0" parTransId="{094976F7-9E4A-2E4E-951E-815B1CC92FE2}" sibTransId="{C84F2E28-8817-A94E-86D4-4BBF790B6AEE}"/>
    <dgm:cxn modelId="{B7AC95DC-CCE6-3345-AEA1-2B6AEE280A8E}" type="presOf" srcId="{0A9BFFEF-1BC3-5D44-8EFB-B084918579FC}" destId="{2496DF57-3EA5-6743-ABC9-0170BAC8CE07}" srcOrd="0" destOrd="0" presId="urn:microsoft.com/office/officeart/2005/8/layout/process1"/>
    <dgm:cxn modelId="{8B8BDDF5-6671-3941-A1E9-51C714643B91}" type="presOf" srcId="{E4C9D79A-03C4-B749-958D-D6C6620AFDA5}" destId="{40DE3068-931F-934B-A05E-9C390E29EDE3}" srcOrd="0" destOrd="0" presId="urn:microsoft.com/office/officeart/2005/8/layout/process1"/>
    <dgm:cxn modelId="{C464DCDA-199F-744A-B5D8-3FBC1CDFA739}" type="presParOf" srcId="{40DE3068-931F-934B-A05E-9C390E29EDE3}" destId="{E9951C22-B118-924D-BE2F-7AFDA5978DBF}" srcOrd="0" destOrd="0" presId="urn:microsoft.com/office/officeart/2005/8/layout/process1"/>
    <dgm:cxn modelId="{0456F10B-11F2-7147-9B60-ACD4DE75757D}" type="presParOf" srcId="{40DE3068-931F-934B-A05E-9C390E29EDE3}" destId="{58F668D6-B563-8E47-BA08-19B81E782B5A}" srcOrd="1" destOrd="0" presId="urn:microsoft.com/office/officeart/2005/8/layout/process1"/>
    <dgm:cxn modelId="{EA0BF989-2B64-7840-86AB-E656D610BF98}" type="presParOf" srcId="{58F668D6-B563-8E47-BA08-19B81E782B5A}" destId="{06417971-573C-1F4B-8C57-0AC746B70C16}" srcOrd="0" destOrd="0" presId="urn:microsoft.com/office/officeart/2005/8/layout/process1"/>
    <dgm:cxn modelId="{324BE01D-0055-1D48-96BB-1B26E5CE6D72}" type="presParOf" srcId="{40DE3068-931F-934B-A05E-9C390E29EDE3}" destId="{F138B49C-AB99-AF4E-A2B0-FCCD7E5E5F6D}" srcOrd="2" destOrd="0" presId="urn:microsoft.com/office/officeart/2005/8/layout/process1"/>
    <dgm:cxn modelId="{7438AEED-008D-2840-A23D-E5D812443230}" type="presParOf" srcId="{40DE3068-931F-934B-A05E-9C390E29EDE3}" destId="{D090335A-CF09-C047-95D1-9E3B80759415}" srcOrd="3" destOrd="0" presId="urn:microsoft.com/office/officeart/2005/8/layout/process1"/>
    <dgm:cxn modelId="{4AA6D0DE-330B-E745-ADCB-D0BDE0CA44E6}" type="presParOf" srcId="{D090335A-CF09-C047-95D1-9E3B80759415}" destId="{247283F1-8F80-7E44-92FB-7EB5FC0F1248}" srcOrd="0" destOrd="0" presId="urn:microsoft.com/office/officeart/2005/8/layout/process1"/>
    <dgm:cxn modelId="{F84B4D52-10ED-D647-93D6-EF8FBBA051F6}" type="presParOf" srcId="{40DE3068-931F-934B-A05E-9C390E29EDE3}" destId="{2496DF57-3EA5-6743-ABC9-0170BAC8CE07}" srcOrd="4" destOrd="0" presId="urn:microsoft.com/office/officeart/2005/8/layout/process1"/>
    <dgm:cxn modelId="{FA28052B-EAEE-DE45-83E1-BB850E0CC405}" type="presParOf" srcId="{40DE3068-931F-934B-A05E-9C390E29EDE3}" destId="{E857A7CB-5E92-284C-85FC-B655A3E0D219}" srcOrd="5" destOrd="0" presId="urn:microsoft.com/office/officeart/2005/8/layout/process1"/>
    <dgm:cxn modelId="{6B482B70-CFF5-8C41-AF81-F25E0653F50A}" type="presParOf" srcId="{E857A7CB-5E92-284C-85FC-B655A3E0D219}" destId="{F5010F57-2579-6D4D-AF84-F8B953630420}" srcOrd="0" destOrd="0" presId="urn:microsoft.com/office/officeart/2005/8/layout/process1"/>
    <dgm:cxn modelId="{CA9AB6BB-3C81-4A49-B4F4-C4295854239D}" type="presParOf" srcId="{40DE3068-931F-934B-A05E-9C390E29EDE3}" destId="{571D4669-1164-4142-BBCE-C9DEA09C95E6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59392C1-0D4B-444A-A24B-074F53C02396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B633201-9DC6-46DD-BC2F-E6193082E4DD}">
      <dgm:prSet/>
      <dgm:spPr/>
      <dgm:t>
        <a:bodyPr/>
        <a:lstStyle/>
        <a:p>
          <a:r>
            <a:rPr lang="en-US" dirty="0"/>
            <a:t>I chose to write Princess Victoria’s War in the THIRD PERSON so that I could follow each of the characters.</a:t>
          </a:r>
        </a:p>
      </dgm:t>
    </dgm:pt>
    <dgm:pt modelId="{1DEC669D-5A25-4112-A7AD-7A12F2F98C1B}" type="parTrans" cxnId="{5079EE6A-BAAF-4598-AA6D-BE9EC12BF66C}">
      <dgm:prSet/>
      <dgm:spPr/>
      <dgm:t>
        <a:bodyPr/>
        <a:lstStyle/>
        <a:p>
          <a:endParaRPr lang="en-US"/>
        </a:p>
      </dgm:t>
    </dgm:pt>
    <dgm:pt modelId="{9704F4F3-B4D2-431A-855D-8823915FC536}" type="sibTrans" cxnId="{5079EE6A-BAAF-4598-AA6D-BE9EC12BF66C}">
      <dgm:prSet/>
      <dgm:spPr/>
      <dgm:t>
        <a:bodyPr/>
        <a:lstStyle/>
        <a:p>
          <a:endParaRPr lang="en-US"/>
        </a:p>
      </dgm:t>
    </dgm:pt>
    <dgm:pt modelId="{BF14FC7F-7F78-45F1-BB11-5B53A51F259C}">
      <dgm:prSet/>
      <dgm:spPr/>
      <dgm:t>
        <a:bodyPr/>
        <a:lstStyle/>
        <a:p>
          <a:r>
            <a:rPr lang="en-US" dirty="0"/>
            <a:t>This means I can separate the characters and give them  adventures of their own.</a:t>
          </a:r>
        </a:p>
      </dgm:t>
    </dgm:pt>
    <dgm:pt modelId="{8EA91163-7299-42B9-A7A7-B8B34F92BB09}" type="parTrans" cxnId="{F21382EE-2612-4CDC-AB85-181BDB97F042}">
      <dgm:prSet/>
      <dgm:spPr/>
      <dgm:t>
        <a:bodyPr/>
        <a:lstStyle/>
        <a:p>
          <a:endParaRPr lang="en-US"/>
        </a:p>
      </dgm:t>
    </dgm:pt>
    <dgm:pt modelId="{1D7751AC-95B2-4689-A796-042C8754C2A9}" type="sibTrans" cxnId="{F21382EE-2612-4CDC-AB85-181BDB97F042}">
      <dgm:prSet/>
      <dgm:spPr/>
      <dgm:t>
        <a:bodyPr/>
        <a:lstStyle/>
        <a:p>
          <a:endParaRPr lang="en-US"/>
        </a:p>
      </dgm:t>
    </dgm:pt>
    <dgm:pt modelId="{3B633580-25AF-441F-B497-F2CD2F2B13B0}">
      <dgm:prSet/>
      <dgm:spPr/>
      <dgm:t>
        <a:bodyPr/>
        <a:lstStyle/>
        <a:p>
          <a:r>
            <a:rPr lang="en-US"/>
            <a:t>This also means that I can develop their CHARACTER ARCS more easily.</a:t>
          </a:r>
        </a:p>
      </dgm:t>
    </dgm:pt>
    <dgm:pt modelId="{96A048BC-2F7F-4E66-8157-3591D43BA2AA}" type="parTrans" cxnId="{94B77A85-5DC4-4ADD-AFC1-D0812C18424B}">
      <dgm:prSet/>
      <dgm:spPr/>
      <dgm:t>
        <a:bodyPr/>
        <a:lstStyle/>
        <a:p>
          <a:endParaRPr lang="en-US"/>
        </a:p>
      </dgm:t>
    </dgm:pt>
    <dgm:pt modelId="{831691E4-A507-421C-8097-0E9F7E2F1885}" type="sibTrans" cxnId="{94B77A85-5DC4-4ADD-AFC1-D0812C18424B}">
      <dgm:prSet/>
      <dgm:spPr/>
      <dgm:t>
        <a:bodyPr/>
        <a:lstStyle/>
        <a:p>
          <a:endParaRPr lang="en-US"/>
        </a:p>
      </dgm:t>
    </dgm:pt>
    <dgm:pt modelId="{52DDF0DD-E073-2043-88EE-587D08928972}" type="pres">
      <dgm:prSet presAssocID="{C59392C1-0D4B-444A-A24B-074F53C02396}" presName="linear" presStyleCnt="0">
        <dgm:presLayoutVars>
          <dgm:animLvl val="lvl"/>
          <dgm:resizeHandles val="exact"/>
        </dgm:presLayoutVars>
      </dgm:prSet>
      <dgm:spPr/>
    </dgm:pt>
    <dgm:pt modelId="{1D9643B3-60CF-F345-AD63-DC6542AD354A}" type="pres">
      <dgm:prSet presAssocID="{8B633201-9DC6-46DD-BC2F-E6193082E4DD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E94FCEE1-CD66-EE40-8ECD-4DD0ABB0F0E8}" type="pres">
      <dgm:prSet presAssocID="{9704F4F3-B4D2-431A-855D-8823915FC536}" presName="spacer" presStyleCnt="0"/>
      <dgm:spPr/>
    </dgm:pt>
    <dgm:pt modelId="{826D8A54-B889-1645-8DB8-6C092E9C23A5}" type="pres">
      <dgm:prSet presAssocID="{BF14FC7F-7F78-45F1-BB11-5B53A51F259C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12E61132-91AA-C347-BE11-A7763F54C2B4}" type="pres">
      <dgm:prSet presAssocID="{1D7751AC-95B2-4689-A796-042C8754C2A9}" presName="spacer" presStyleCnt="0"/>
      <dgm:spPr/>
    </dgm:pt>
    <dgm:pt modelId="{12EE88ED-FA75-6E44-871B-42A37CA01E72}" type="pres">
      <dgm:prSet presAssocID="{3B633580-25AF-441F-B497-F2CD2F2B13B0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00B1802A-DFD9-8141-B7BB-FADC1F06E751}" type="presOf" srcId="{C59392C1-0D4B-444A-A24B-074F53C02396}" destId="{52DDF0DD-E073-2043-88EE-587D08928972}" srcOrd="0" destOrd="0" presId="urn:microsoft.com/office/officeart/2005/8/layout/vList2"/>
    <dgm:cxn modelId="{EC1DC450-FA41-214E-A2AB-F7E55FEE7AC7}" type="presOf" srcId="{BF14FC7F-7F78-45F1-BB11-5B53A51F259C}" destId="{826D8A54-B889-1645-8DB8-6C092E9C23A5}" srcOrd="0" destOrd="0" presId="urn:microsoft.com/office/officeart/2005/8/layout/vList2"/>
    <dgm:cxn modelId="{5079EE6A-BAAF-4598-AA6D-BE9EC12BF66C}" srcId="{C59392C1-0D4B-444A-A24B-074F53C02396}" destId="{8B633201-9DC6-46DD-BC2F-E6193082E4DD}" srcOrd="0" destOrd="0" parTransId="{1DEC669D-5A25-4112-A7AD-7A12F2F98C1B}" sibTransId="{9704F4F3-B4D2-431A-855D-8823915FC536}"/>
    <dgm:cxn modelId="{94B77A85-5DC4-4ADD-AFC1-D0812C18424B}" srcId="{C59392C1-0D4B-444A-A24B-074F53C02396}" destId="{3B633580-25AF-441F-B497-F2CD2F2B13B0}" srcOrd="2" destOrd="0" parTransId="{96A048BC-2F7F-4E66-8157-3591D43BA2AA}" sibTransId="{831691E4-A507-421C-8097-0E9F7E2F1885}"/>
    <dgm:cxn modelId="{FDCA9E8B-2EC6-464D-A460-D555EBB7E99A}" type="presOf" srcId="{3B633580-25AF-441F-B497-F2CD2F2B13B0}" destId="{12EE88ED-FA75-6E44-871B-42A37CA01E72}" srcOrd="0" destOrd="0" presId="urn:microsoft.com/office/officeart/2005/8/layout/vList2"/>
    <dgm:cxn modelId="{C71E70D6-3FBD-A449-A09B-BC6F078A0D1F}" type="presOf" srcId="{8B633201-9DC6-46DD-BC2F-E6193082E4DD}" destId="{1D9643B3-60CF-F345-AD63-DC6542AD354A}" srcOrd="0" destOrd="0" presId="urn:microsoft.com/office/officeart/2005/8/layout/vList2"/>
    <dgm:cxn modelId="{F21382EE-2612-4CDC-AB85-181BDB97F042}" srcId="{C59392C1-0D4B-444A-A24B-074F53C02396}" destId="{BF14FC7F-7F78-45F1-BB11-5B53A51F259C}" srcOrd="1" destOrd="0" parTransId="{8EA91163-7299-42B9-A7A7-B8B34F92BB09}" sibTransId="{1D7751AC-95B2-4689-A796-042C8754C2A9}"/>
    <dgm:cxn modelId="{061917DE-99E3-564F-ABAF-90494C3DCAF8}" type="presParOf" srcId="{52DDF0DD-E073-2043-88EE-587D08928972}" destId="{1D9643B3-60CF-F345-AD63-DC6542AD354A}" srcOrd="0" destOrd="0" presId="urn:microsoft.com/office/officeart/2005/8/layout/vList2"/>
    <dgm:cxn modelId="{ED83C0EA-1A7C-2B47-880E-6673F7E244DA}" type="presParOf" srcId="{52DDF0DD-E073-2043-88EE-587D08928972}" destId="{E94FCEE1-CD66-EE40-8ECD-4DD0ABB0F0E8}" srcOrd="1" destOrd="0" presId="urn:microsoft.com/office/officeart/2005/8/layout/vList2"/>
    <dgm:cxn modelId="{2F36854B-DD51-204C-9A9A-44F583FD3212}" type="presParOf" srcId="{52DDF0DD-E073-2043-88EE-587D08928972}" destId="{826D8A54-B889-1645-8DB8-6C092E9C23A5}" srcOrd="2" destOrd="0" presId="urn:microsoft.com/office/officeart/2005/8/layout/vList2"/>
    <dgm:cxn modelId="{248DBE95-5C3A-BB4F-9587-3345A0C4A533}" type="presParOf" srcId="{52DDF0DD-E073-2043-88EE-587D08928972}" destId="{12E61132-91AA-C347-BE11-A7763F54C2B4}" srcOrd="3" destOrd="0" presId="urn:microsoft.com/office/officeart/2005/8/layout/vList2"/>
    <dgm:cxn modelId="{1E71DCBE-030E-E947-8AE3-ED6EC349E1BB}" type="presParOf" srcId="{52DDF0DD-E073-2043-88EE-587D08928972}" destId="{12EE88ED-FA75-6E44-871B-42A37CA01E72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33458C8-43E1-4C13-BEE8-C35821B6BBD9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0D7148D0-04F5-479C-8111-EC0ED65EB9E3}">
      <dgm:prSet custT="1"/>
      <dgm:spPr/>
      <dgm:t>
        <a:bodyPr/>
        <a:lstStyle/>
        <a:p>
          <a:r>
            <a:rPr lang="en-US" sz="1800" dirty="0"/>
            <a:t>1. What is her situation at the start of the story?</a:t>
          </a:r>
        </a:p>
      </dgm:t>
    </dgm:pt>
    <dgm:pt modelId="{1488888E-32F8-44DC-84AF-A2FAC3901573}" type="parTrans" cxnId="{2C604E63-C661-43D1-B054-C9B46FEC156B}">
      <dgm:prSet/>
      <dgm:spPr/>
      <dgm:t>
        <a:bodyPr/>
        <a:lstStyle/>
        <a:p>
          <a:endParaRPr lang="en-US"/>
        </a:p>
      </dgm:t>
    </dgm:pt>
    <dgm:pt modelId="{71420281-D3A2-454E-BFCF-9AA6C3BBFFA2}" type="sibTrans" cxnId="{2C604E63-C661-43D1-B054-C9B46FEC156B}">
      <dgm:prSet/>
      <dgm:spPr/>
      <dgm:t>
        <a:bodyPr/>
        <a:lstStyle/>
        <a:p>
          <a:endParaRPr lang="en-US"/>
        </a:p>
      </dgm:t>
    </dgm:pt>
    <dgm:pt modelId="{726E8EB0-8D28-44C9-909E-2025EF1C4364}">
      <dgm:prSet custT="1"/>
      <dgm:spPr/>
      <dgm:t>
        <a:bodyPr/>
        <a:lstStyle/>
        <a:p>
          <a:r>
            <a:rPr lang="en-US" sz="2000" dirty="0"/>
            <a:t>[Tip: take a look at Chapter 1 P 1-5</a:t>
          </a:r>
          <a:r>
            <a:rPr lang="en-US" sz="1400" dirty="0"/>
            <a:t>].</a:t>
          </a:r>
        </a:p>
      </dgm:t>
    </dgm:pt>
    <dgm:pt modelId="{4C334BCF-15FB-468A-B977-233FE9F79813}" type="parTrans" cxnId="{80B92204-D067-4E53-8EEF-C00B49DE0310}">
      <dgm:prSet/>
      <dgm:spPr/>
      <dgm:t>
        <a:bodyPr/>
        <a:lstStyle/>
        <a:p>
          <a:endParaRPr lang="en-US"/>
        </a:p>
      </dgm:t>
    </dgm:pt>
    <dgm:pt modelId="{5C9453CA-0E04-4B07-9D86-08FE0678B83D}" type="sibTrans" cxnId="{80B92204-D067-4E53-8EEF-C00B49DE0310}">
      <dgm:prSet/>
      <dgm:spPr/>
      <dgm:t>
        <a:bodyPr/>
        <a:lstStyle/>
        <a:p>
          <a:endParaRPr lang="en-US"/>
        </a:p>
      </dgm:t>
    </dgm:pt>
    <dgm:pt modelId="{D69F27B5-7F79-4FE3-8FD5-BD5013DB0BE7}">
      <dgm:prSet custT="1"/>
      <dgm:spPr/>
      <dgm:t>
        <a:bodyPr/>
        <a:lstStyle/>
        <a:p>
          <a:r>
            <a:rPr lang="en-US" sz="1700" dirty="0">
              <a:solidFill>
                <a:schemeClr val="bg1"/>
              </a:solidFill>
            </a:rPr>
            <a:t>2. </a:t>
          </a:r>
          <a:r>
            <a:rPr lang="en-US" sz="1500" dirty="0">
              <a:solidFill>
                <a:schemeClr val="bg1"/>
              </a:solidFill>
            </a:rPr>
            <a:t>How does Victoria react when Albert and the others arrive at her turret prison??  Find examples [evidence] to support your answers.</a:t>
          </a:r>
        </a:p>
      </dgm:t>
    </dgm:pt>
    <dgm:pt modelId="{68AD97D0-5E4D-4C7B-B84C-503F119C94C2}" type="parTrans" cxnId="{BF4A8279-06A1-4D66-9F24-3B15E272E9CB}">
      <dgm:prSet/>
      <dgm:spPr/>
      <dgm:t>
        <a:bodyPr/>
        <a:lstStyle/>
        <a:p>
          <a:endParaRPr lang="en-US"/>
        </a:p>
      </dgm:t>
    </dgm:pt>
    <dgm:pt modelId="{76642AE9-85EB-46D0-8BD1-E7589001BE35}" type="sibTrans" cxnId="{BF4A8279-06A1-4D66-9F24-3B15E272E9CB}">
      <dgm:prSet/>
      <dgm:spPr/>
      <dgm:t>
        <a:bodyPr/>
        <a:lstStyle/>
        <a:p>
          <a:endParaRPr lang="en-US"/>
        </a:p>
      </dgm:t>
    </dgm:pt>
    <dgm:pt modelId="{56692FDC-7B97-4FB8-944A-45FC56D25314}">
      <dgm:prSet/>
      <dgm:spPr/>
      <dgm:t>
        <a:bodyPr/>
        <a:lstStyle/>
        <a:p>
          <a:r>
            <a:rPr lang="en-US" dirty="0"/>
            <a:t>[Tip: Take a look at Chapter 13, p 61-70]</a:t>
          </a:r>
        </a:p>
      </dgm:t>
    </dgm:pt>
    <dgm:pt modelId="{B47D9E72-9112-418F-9171-91FF1D3FBE40}" type="parTrans" cxnId="{7D62231D-D5F4-4D9C-A2B3-2141D67B8A03}">
      <dgm:prSet/>
      <dgm:spPr/>
      <dgm:t>
        <a:bodyPr/>
        <a:lstStyle/>
        <a:p>
          <a:endParaRPr lang="en-US"/>
        </a:p>
      </dgm:t>
    </dgm:pt>
    <dgm:pt modelId="{1ECAC236-270D-4B89-96D5-F8C070D34184}" type="sibTrans" cxnId="{7D62231D-D5F4-4D9C-A2B3-2141D67B8A03}">
      <dgm:prSet/>
      <dgm:spPr/>
      <dgm:t>
        <a:bodyPr/>
        <a:lstStyle/>
        <a:p>
          <a:endParaRPr lang="en-US"/>
        </a:p>
      </dgm:t>
    </dgm:pt>
    <dgm:pt modelId="{0A313D6C-A890-4784-845F-78DF2DD22F0E}">
      <dgm:prSet/>
      <dgm:spPr/>
      <dgm:t>
        <a:bodyPr/>
        <a:lstStyle/>
        <a:p>
          <a:r>
            <a:rPr lang="en-US" dirty="0"/>
            <a:t>3. How does Victoria deal with being lost in the city? [What does she do? What qualities does she show?</a:t>
          </a:r>
        </a:p>
      </dgm:t>
    </dgm:pt>
    <dgm:pt modelId="{90E93766-138B-4EA6-9CE5-98AF5E540976}" type="parTrans" cxnId="{482E4195-346B-4CDB-867E-0AEF02A8AC4D}">
      <dgm:prSet/>
      <dgm:spPr/>
      <dgm:t>
        <a:bodyPr/>
        <a:lstStyle/>
        <a:p>
          <a:endParaRPr lang="en-US"/>
        </a:p>
      </dgm:t>
    </dgm:pt>
    <dgm:pt modelId="{134A0836-D72D-469F-A343-0C3062FA52FE}" type="sibTrans" cxnId="{482E4195-346B-4CDB-867E-0AEF02A8AC4D}">
      <dgm:prSet/>
      <dgm:spPr/>
      <dgm:t>
        <a:bodyPr/>
        <a:lstStyle/>
        <a:p>
          <a:endParaRPr lang="en-US"/>
        </a:p>
      </dgm:t>
    </dgm:pt>
    <dgm:pt modelId="{16C68788-6934-41A8-AE33-F9A331A751D9}">
      <dgm:prSet/>
      <dgm:spPr/>
      <dgm:t>
        <a:bodyPr/>
        <a:lstStyle/>
        <a:p>
          <a:r>
            <a:rPr lang="en-US" dirty="0"/>
            <a:t>[Tip: take a look at Chapter 17 p 83-87 and Chapters27 -29 137-152]</a:t>
          </a:r>
        </a:p>
      </dgm:t>
    </dgm:pt>
    <dgm:pt modelId="{EE57C6BA-8E5B-4434-AFB6-8443AE16D7F3}" type="parTrans" cxnId="{5D18CE7E-BA25-4320-B6BB-1A32E0BD6A60}">
      <dgm:prSet/>
      <dgm:spPr/>
      <dgm:t>
        <a:bodyPr/>
        <a:lstStyle/>
        <a:p>
          <a:endParaRPr lang="en-US"/>
        </a:p>
      </dgm:t>
    </dgm:pt>
    <dgm:pt modelId="{54F9F02D-49F8-4486-89D8-042EBDD0ED0A}" type="sibTrans" cxnId="{5D18CE7E-BA25-4320-B6BB-1A32E0BD6A60}">
      <dgm:prSet/>
      <dgm:spPr/>
      <dgm:t>
        <a:bodyPr/>
        <a:lstStyle/>
        <a:p>
          <a:endParaRPr lang="en-US"/>
        </a:p>
      </dgm:t>
    </dgm:pt>
    <dgm:pt modelId="{394E0B38-C9A1-41BF-A9D3-A27F06F0FED8}" type="pres">
      <dgm:prSet presAssocID="{033458C8-43E1-4C13-BEE8-C35821B6BBD9}" presName="root" presStyleCnt="0">
        <dgm:presLayoutVars>
          <dgm:dir/>
          <dgm:resizeHandles val="exact"/>
        </dgm:presLayoutVars>
      </dgm:prSet>
      <dgm:spPr/>
    </dgm:pt>
    <dgm:pt modelId="{9367F0C2-8D79-4DEA-8C06-AD8E5B442AC8}" type="pres">
      <dgm:prSet presAssocID="{0D7148D0-04F5-479C-8111-EC0ED65EB9E3}" presName="compNode" presStyleCnt="0"/>
      <dgm:spPr/>
    </dgm:pt>
    <dgm:pt modelId="{D80D6E7F-1A04-46F1-A1BF-2D88A1712083}" type="pres">
      <dgm:prSet presAssocID="{0D7148D0-04F5-479C-8111-EC0ED65EB9E3}" presName="bgRect" presStyleLbl="bgShp" presStyleIdx="0" presStyleCnt="6"/>
      <dgm:spPr/>
    </dgm:pt>
    <dgm:pt modelId="{360B75F7-AFA4-45F5-BA46-688876DC89D8}" type="pres">
      <dgm:prSet presAssocID="{0D7148D0-04F5-479C-8111-EC0ED65EB9E3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losed Quotation Mark"/>
        </a:ext>
      </dgm:extLst>
    </dgm:pt>
    <dgm:pt modelId="{CDE68F4E-DF08-4058-960B-0C8B08FFB73B}" type="pres">
      <dgm:prSet presAssocID="{0D7148D0-04F5-479C-8111-EC0ED65EB9E3}" presName="spaceRect" presStyleCnt="0"/>
      <dgm:spPr/>
    </dgm:pt>
    <dgm:pt modelId="{C16683D0-203D-4136-8325-951D2A7F9ED2}" type="pres">
      <dgm:prSet presAssocID="{0D7148D0-04F5-479C-8111-EC0ED65EB9E3}" presName="parTx" presStyleLbl="revTx" presStyleIdx="0" presStyleCnt="6">
        <dgm:presLayoutVars>
          <dgm:chMax val="0"/>
          <dgm:chPref val="0"/>
        </dgm:presLayoutVars>
      </dgm:prSet>
      <dgm:spPr/>
    </dgm:pt>
    <dgm:pt modelId="{6D9B3BA1-BF58-4AC8-AD85-CEC3C79F5623}" type="pres">
      <dgm:prSet presAssocID="{71420281-D3A2-454E-BFCF-9AA6C3BBFFA2}" presName="sibTrans" presStyleCnt="0"/>
      <dgm:spPr/>
    </dgm:pt>
    <dgm:pt modelId="{84A43B73-D728-446A-B4DE-1B9507173811}" type="pres">
      <dgm:prSet presAssocID="{726E8EB0-8D28-44C9-909E-2025EF1C4364}" presName="compNode" presStyleCnt="0"/>
      <dgm:spPr/>
    </dgm:pt>
    <dgm:pt modelId="{0CBF933C-642B-4790-88BF-4A59E5158441}" type="pres">
      <dgm:prSet presAssocID="{726E8EB0-8D28-44C9-909E-2025EF1C4364}" presName="bgRect" presStyleLbl="bgShp" presStyleIdx="1" presStyleCnt="6"/>
      <dgm:spPr/>
    </dgm:pt>
    <dgm:pt modelId="{9BB6BDBB-96AC-4507-B065-8A1A65BED4CB}" type="pres">
      <dgm:prSet presAssocID="{726E8EB0-8D28-44C9-909E-2025EF1C4364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roup Brainstorm"/>
        </a:ext>
      </dgm:extLst>
    </dgm:pt>
    <dgm:pt modelId="{8104D9BD-A275-4E20-B989-30348ACAFDBC}" type="pres">
      <dgm:prSet presAssocID="{726E8EB0-8D28-44C9-909E-2025EF1C4364}" presName="spaceRect" presStyleCnt="0"/>
      <dgm:spPr/>
    </dgm:pt>
    <dgm:pt modelId="{A29B5F30-3CEA-46F6-9513-D93027D81022}" type="pres">
      <dgm:prSet presAssocID="{726E8EB0-8D28-44C9-909E-2025EF1C4364}" presName="parTx" presStyleLbl="revTx" presStyleIdx="1" presStyleCnt="6">
        <dgm:presLayoutVars>
          <dgm:chMax val="0"/>
          <dgm:chPref val="0"/>
        </dgm:presLayoutVars>
      </dgm:prSet>
      <dgm:spPr/>
    </dgm:pt>
    <dgm:pt modelId="{1CA9FFDE-D59C-4BE1-AE66-83481F655A34}" type="pres">
      <dgm:prSet presAssocID="{5C9453CA-0E04-4B07-9D86-08FE0678B83D}" presName="sibTrans" presStyleCnt="0"/>
      <dgm:spPr/>
    </dgm:pt>
    <dgm:pt modelId="{050FB2B8-6C16-4E77-85A6-4D3B64C3068F}" type="pres">
      <dgm:prSet presAssocID="{D69F27B5-7F79-4FE3-8FD5-BD5013DB0BE7}" presName="compNode" presStyleCnt="0"/>
      <dgm:spPr/>
    </dgm:pt>
    <dgm:pt modelId="{1132A979-FE6F-4A2F-9D25-98506F5B7CA1}" type="pres">
      <dgm:prSet presAssocID="{D69F27B5-7F79-4FE3-8FD5-BD5013DB0BE7}" presName="bgRect" presStyleLbl="bgShp" presStyleIdx="2" presStyleCnt="6"/>
      <dgm:spPr/>
    </dgm:pt>
    <dgm:pt modelId="{5A220E4B-CEEC-4459-A52F-82D57EB63357}" type="pres">
      <dgm:prSet presAssocID="{D69F27B5-7F79-4FE3-8FD5-BD5013DB0BE7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Questions"/>
        </a:ext>
      </dgm:extLst>
    </dgm:pt>
    <dgm:pt modelId="{7222A1EF-0E2D-4C61-91B7-F5E1CBBA4A6D}" type="pres">
      <dgm:prSet presAssocID="{D69F27B5-7F79-4FE3-8FD5-BD5013DB0BE7}" presName="spaceRect" presStyleCnt="0"/>
      <dgm:spPr/>
    </dgm:pt>
    <dgm:pt modelId="{1127A823-02D6-4293-AB4D-84CA5879C1C8}" type="pres">
      <dgm:prSet presAssocID="{D69F27B5-7F79-4FE3-8FD5-BD5013DB0BE7}" presName="parTx" presStyleLbl="revTx" presStyleIdx="2" presStyleCnt="6">
        <dgm:presLayoutVars>
          <dgm:chMax val="0"/>
          <dgm:chPref val="0"/>
        </dgm:presLayoutVars>
      </dgm:prSet>
      <dgm:spPr/>
    </dgm:pt>
    <dgm:pt modelId="{D5983D0E-9B63-4835-AABC-40B4EF4963EB}" type="pres">
      <dgm:prSet presAssocID="{76642AE9-85EB-46D0-8BD1-E7589001BE35}" presName="sibTrans" presStyleCnt="0"/>
      <dgm:spPr/>
    </dgm:pt>
    <dgm:pt modelId="{5C2EF04A-64E0-40B6-94AA-8DC7D92D2D7E}" type="pres">
      <dgm:prSet presAssocID="{56692FDC-7B97-4FB8-944A-45FC56D25314}" presName="compNode" presStyleCnt="0"/>
      <dgm:spPr/>
    </dgm:pt>
    <dgm:pt modelId="{9B5FD078-EE1E-4BFA-BB29-D138E3747CD7}" type="pres">
      <dgm:prSet presAssocID="{56692FDC-7B97-4FB8-944A-45FC56D25314}" presName="bgRect" presStyleLbl="bgShp" presStyleIdx="3" presStyleCnt="6"/>
      <dgm:spPr/>
    </dgm:pt>
    <dgm:pt modelId="{D77548BD-27AC-4F8F-B208-0D871E272EFE}" type="pres">
      <dgm:prSet presAssocID="{56692FDC-7B97-4FB8-944A-45FC56D25314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Japanese Dolls"/>
        </a:ext>
      </dgm:extLst>
    </dgm:pt>
    <dgm:pt modelId="{AFF11ECB-0D5C-4F10-8207-5375C760BC11}" type="pres">
      <dgm:prSet presAssocID="{56692FDC-7B97-4FB8-944A-45FC56D25314}" presName="spaceRect" presStyleCnt="0"/>
      <dgm:spPr/>
    </dgm:pt>
    <dgm:pt modelId="{611248F3-21A8-4F27-8895-60B2E1D3F08F}" type="pres">
      <dgm:prSet presAssocID="{56692FDC-7B97-4FB8-944A-45FC56D25314}" presName="parTx" presStyleLbl="revTx" presStyleIdx="3" presStyleCnt="6">
        <dgm:presLayoutVars>
          <dgm:chMax val="0"/>
          <dgm:chPref val="0"/>
        </dgm:presLayoutVars>
      </dgm:prSet>
      <dgm:spPr/>
    </dgm:pt>
    <dgm:pt modelId="{9C22DC46-7BE4-4C05-B4AC-B3777689A096}" type="pres">
      <dgm:prSet presAssocID="{1ECAC236-270D-4B89-96D5-F8C070D34184}" presName="sibTrans" presStyleCnt="0"/>
      <dgm:spPr/>
    </dgm:pt>
    <dgm:pt modelId="{F609EFC7-9670-4C76-9822-103BFB07605D}" type="pres">
      <dgm:prSet presAssocID="{0A313D6C-A890-4784-845F-78DF2DD22F0E}" presName="compNode" presStyleCnt="0"/>
      <dgm:spPr/>
    </dgm:pt>
    <dgm:pt modelId="{274B7715-AFF2-4AC9-B8CB-34FE4AA72DCC}" type="pres">
      <dgm:prSet presAssocID="{0A313D6C-A890-4784-845F-78DF2DD22F0E}" presName="bgRect" presStyleLbl="bgShp" presStyleIdx="4" presStyleCnt="6"/>
      <dgm:spPr/>
    </dgm:pt>
    <dgm:pt modelId="{533AC2EA-F6EA-499D-AFD4-44779A96DC66}" type="pres">
      <dgm:prSet presAssocID="{0A313D6C-A890-4784-845F-78DF2DD22F0E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ilm strip"/>
        </a:ext>
      </dgm:extLst>
    </dgm:pt>
    <dgm:pt modelId="{067ED6E2-F38E-4684-8CF0-B4931449E252}" type="pres">
      <dgm:prSet presAssocID="{0A313D6C-A890-4784-845F-78DF2DD22F0E}" presName="spaceRect" presStyleCnt="0"/>
      <dgm:spPr/>
    </dgm:pt>
    <dgm:pt modelId="{DEFA5B23-9744-43C5-A1AD-8DF717C1A0A8}" type="pres">
      <dgm:prSet presAssocID="{0A313D6C-A890-4784-845F-78DF2DD22F0E}" presName="parTx" presStyleLbl="revTx" presStyleIdx="4" presStyleCnt="6">
        <dgm:presLayoutVars>
          <dgm:chMax val="0"/>
          <dgm:chPref val="0"/>
        </dgm:presLayoutVars>
      </dgm:prSet>
      <dgm:spPr/>
    </dgm:pt>
    <dgm:pt modelId="{8C80D0D7-10C3-470A-9488-7575EC75D5BA}" type="pres">
      <dgm:prSet presAssocID="{134A0836-D72D-469F-A343-0C3062FA52FE}" presName="sibTrans" presStyleCnt="0"/>
      <dgm:spPr/>
    </dgm:pt>
    <dgm:pt modelId="{213D1705-12C0-475D-89D6-2EAF6DE8F5A4}" type="pres">
      <dgm:prSet presAssocID="{16C68788-6934-41A8-AE33-F9A331A751D9}" presName="compNode" presStyleCnt="0"/>
      <dgm:spPr/>
    </dgm:pt>
    <dgm:pt modelId="{3332F507-9704-473A-88B0-CD5120AA0B67}" type="pres">
      <dgm:prSet presAssocID="{16C68788-6934-41A8-AE33-F9A331A751D9}" presName="bgRect" presStyleLbl="bgShp" presStyleIdx="5" presStyleCnt="6"/>
      <dgm:spPr/>
    </dgm:pt>
    <dgm:pt modelId="{616CA5FA-95A0-40A7-970C-3A979F6F0A6E}" type="pres">
      <dgm:prSet presAssocID="{16C68788-6934-41A8-AE33-F9A331A751D9}" presName="iconRect" presStyleLbl="node1" presStyleIdx="5" presStyleCnt="6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ightbulb"/>
        </a:ext>
      </dgm:extLst>
    </dgm:pt>
    <dgm:pt modelId="{2CA19D30-AC69-42B7-8B41-C6FB4E642876}" type="pres">
      <dgm:prSet presAssocID="{16C68788-6934-41A8-AE33-F9A331A751D9}" presName="spaceRect" presStyleCnt="0"/>
      <dgm:spPr/>
    </dgm:pt>
    <dgm:pt modelId="{EE12C27F-6034-497C-A81B-C2087B6C28E5}" type="pres">
      <dgm:prSet presAssocID="{16C68788-6934-41A8-AE33-F9A331A751D9}" presName="parTx" presStyleLbl="revTx" presStyleIdx="5" presStyleCnt="6">
        <dgm:presLayoutVars>
          <dgm:chMax val="0"/>
          <dgm:chPref val="0"/>
        </dgm:presLayoutVars>
      </dgm:prSet>
      <dgm:spPr/>
    </dgm:pt>
  </dgm:ptLst>
  <dgm:cxnLst>
    <dgm:cxn modelId="{80B92204-D067-4E53-8EEF-C00B49DE0310}" srcId="{033458C8-43E1-4C13-BEE8-C35821B6BBD9}" destId="{726E8EB0-8D28-44C9-909E-2025EF1C4364}" srcOrd="1" destOrd="0" parTransId="{4C334BCF-15FB-468A-B977-233FE9F79813}" sibTransId="{5C9453CA-0E04-4B07-9D86-08FE0678B83D}"/>
    <dgm:cxn modelId="{7D62231D-D5F4-4D9C-A2B3-2141D67B8A03}" srcId="{033458C8-43E1-4C13-BEE8-C35821B6BBD9}" destId="{56692FDC-7B97-4FB8-944A-45FC56D25314}" srcOrd="3" destOrd="0" parTransId="{B47D9E72-9112-418F-9171-91FF1D3FBE40}" sibTransId="{1ECAC236-270D-4B89-96D5-F8C070D34184}"/>
    <dgm:cxn modelId="{D1DF572E-1FE9-40F0-BB7F-3475082C65D2}" type="presOf" srcId="{16C68788-6934-41A8-AE33-F9A331A751D9}" destId="{EE12C27F-6034-497C-A81B-C2087B6C28E5}" srcOrd="0" destOrd="0" presId="urn:microsoft.com/office/officeart/2018/2/layout/IconVerticalSolidList"/>
    <dgm:cxn modelId="{E52B1B41-DDB7-4B24-BF66-C46C43ECBEBB}" type="presOf" srcId="{D69F27B5-7F79-4FE3-8FD5-BD5013DB0BE7}" destId="{1127A823-02D6-4293-AB4D-84CA5879C1C8}" srcOrd="0" destOrd="0" presId="urn:microsoft.com/office/officeart/2018/2/layout/IconVerticalSolidList"/>
    <dgm:cxn modelId="{938BEA5A-43A8-461F-8685-33E2D66E95A9}" type="presOf" srcId="{0D7148D0-04F5-479C-8111-EC0ED65EB9E3}" destId="{C16683D0-203D-4136-8325-951D2A7F9ED2}" srcOrd="0" destOrd="0" presId="urn:microsoft.com/office/officeart/2018/2/layout/IconVerticalSolidList"/>
    <dgm:cxn modelId="{2C604E63-C661-43D1-B054-C9B46FEC156B}" srcId="{033458C8-43E1-4C13-BEE8-C35821B6BBD9}" destId="{0D7148D0-04F5-479C-8111-EC0ED65EB9E3}" srcOrd="0" destOrd="0" parTransId="{1488888E-32F8-44DC-84AF-A2FAC3901573}" sibTransId="{71420281-D3A2-454E-BFCF-9AA6C3BBFFA2}"/>
    <dgm:cxn modelId="{BF4A8279-06A1-4D66-9F24-3B15E272E9CB}" srcId="{033458C8-43E1-4C13-BEE8-C35821B6BBD9}" destId="{D69F27B5-7F79-4FE3-8FD5-BD5013DB0BE7}" srcOrd="2" destOrd="0" parTransId="{68AD97D0-5E4D-4C7B-B84C-503F119C94C2}" sibTransId="{76642AE9-85EB-46D0-8BD1-E7589001BE35}"/>
    <dgm:cxn modelId="{5D18CE7E-BA25-4320-B6BB-1A32E0BD6A60}" srcId="{033458C8-43E1-4C13-BEE8-C35821B6BBD9}" destId="{16C68788-6934-41A8-AE33-F9A331A751D9}" srcOrd="5" destOrd="0" parTransId="{EE57C6BA-8E5B-4434-AFB6-8443AE16D7F3}" sibTransId="{54F9F02D-49F8-4486-89D8-042EBDD0ED0A}"/>
    <dgm:cxn modelId="{DE96298A-1A35-4BB6-9BBB-FAD642A6E689}" type="presOf" srcId="{726E8EB0-8D28-44C9-909E-2025EF1C4364}" destId="{A29B5F30-3CEA-46F6-9513-D93027D81022}" srcOrd="0" destOrd="0" presId="urn:microsoft.com/office/officeart/2018/2/layout/IconVerticalSolidList"/>
    <dgm:cxn modelId="{482E4195-346B-4CDB-867E-0AEF02A8AC4D}" srcId="{033458C8-43E1-4C13-BEE8-C35821B6BBD9}" destId="{0A313D6C-A890-4784-845F-78DF2DD22F0E}" srcOrd="4" destOrd="0" parTransId="{90E93766-138B-4EA6-9CE5-98AF5E540976}" sibTransId="{134A0836-D72D-469F-A343-0C3062FA52FE}"/>
    <dgm:cxn modelId="{C1E975A6-B340-44DC-AE81-38DF59C06FE0}" type="presOf" srcId="{0A313D6C-A890-4784-845F-78DF2DD22F0E}" destId="{DEFA5B23-9744-43C5-A1AD-8DF717C1A0A8}" srcOrd="0" destOrd="0" presId="urn:microsoft.com/office/officeart/2018/2/layout/IconVerticalSolidList"/>
    <dgm:cxn modelId="{1B6EBEA7-D1E8-47F7-9EBF-98FD21FEA47F}" type="presOf" srcId="{56692FDC-7B97-4FB8-944A-45FC56D25314}" destId="{611248F3-21A8-4F27-8895-60B2E1D3F08F}" srcOrd="0" destOrd="0" presId="urn:microsoft.com/office/officeart/2018/2/layout/IconVerticalSolidList"/>
    <dgm:cxn modelId="{FB14F4E0-7079-4F25-9478-D12A30B4F405}" type="presOf" srcId="{033458C8-43E1-4C13-BEE8-C35821B6BBD9}" destId="{394E0B38-C9A1-41BF-A9D3-A27F06F0FED8}" srcOrd="0" destOrd="0" presId="urn:microsoft.com/office/officeart/2018/2/layout/IconVerticalSolidList"/>
    <dgm:cxn modelId="{D6F93569-B9C5-4EC7-B3A2-44C609AB8207}" type="presParOf" srcId="{394E0B38-C9A1-41BF-A9D3-A27F06F0FED8}" destId="{9367F0C2-8D79-4DEA-8C06-AD8E5B442AC8}" srcOrd="0" destOrd="0" presId="urn:microsoft.com/office/officeart/2018/2/layout/IconVerticalSolidList"/>
    <dgm:cxn modelId="{C09F3C64-E6B8-472E-942A-0E01B193EF95}" type="presParOf" srcId="{9367F0C2-8D79-4DEA-8C06-AD8E5B442AC8}" destId="{D80D6E7F-1A04-46F1-A1BF-2D88A1712083}" srcOrd="0" destOrd="0" presId="urn:microsoft.com/office/officeart/2018/2/layout/IconVerticalSolidList"/>
    <dgm:cxn modelId="{7D17FF0C-4137-4B8D-8825-EFEF4211F41B}" type="presParOf" srcId="{9367F0C2-8D79-4DEA-8C06-AD8E5B442AC8}" destId="{360B75F7-AFA4-45F5-BA46-688876DC89D8}" srcOrd="1" destOrd="0" presId="urn:microsoft.com/office/officeart/2018/2/layout/IconVerticalSolidList"/>
    <dgm:cxn modelId="{0934F47E-6243-4AF9-AD42-0CB2EB6233FE}" type="presParOf" srcId="{9367F0C2-8D79-4DEA-8C06-AD8E5B442AC8}" destId="{CDE68F4E-DF08-4058-960B-0C8B08FFB73B}" srcOrd="2" destOrd="0" presId="urn:microsoft.com/office/officeart/2018/2/layout/IconVerticalSolidList"/>
    <dgm:cxn modelId="{FFCD52C0-18DD-4B06-99DB-C89D0BC49637}" type="presParOf" srcId="{9367F0C2-8D79-4DEA-8C06-AD8E5B442AC8}" destId="{C16683D0-203D-4136-8325-951D2A7F9ED2}" srcOrd="3" destOrd="0" presId="urn:microsoft.com/office/officeart/2018/2/layout/IconVerticalSolidList"/>
    <dgm:cxn modelId="{7B6F2B10-5CCD-448A-BFC4-63F7299C4D77}" type="presParOf" srcId="{394E0B38-C9A1-41BF-A9D3-A27F06F0FED8}" destId="{6D9B3BA1-BF58-4AC8-AD85-CEC3C79F5623}" srcOrd="1" destOrd="0" presId="urn:microsoft.com/office/officeart/2018/2/layout/IconVerticalSolidList"/>
    <dgm:cxn modelId="{70E00A89-8950-441F-9A9C-FB9932E28B85}" type="presParOf" srcId="{394E0B38-C9A1-41BF-A9D3-A27F06F0FED8}" destId="{84A43B73-D728-446A-B4DE-1B9507173811}" srcOrd="2" destOrd="0" presId="urn:microsoft.com/office/officeart/2018/2/layout/IconVerticalSolidList"/>
    <dgm:cxn modelId="{F10F7A77-9180-4494-B5B1-22CCA0836EC8}" type="presParOf" srcId="{84A43B73-D728-446A-B4DE-1B9507173811}" destId="{0CBF933C-642B-4790-88BF-4A59E5158441}" srcOrd="0" destOrd="0" presId="urn:microsoft.com/office/officeart/2018/2/layout/IconVerticalSolidList"/>
    <dgm:cxn modelId="{13D49360-0B49-4C26-B5D4-8C5875EE1258}" type="presParOf" srcId="{84A43B73-D728-446A-B4DE-1B9507173811}" destId="{9BB6BDBB-96AC-4507-B065-8A1A65BED4CB}" srcOrd="1" destOrd="0" presId="urn:microsoft.com/office/officeart/2018/2/layout/IconVerticalSolidList"/>
    <dgm:cxn modelId="{CDD66EC1-008E-4A35-9494-CEFA0933D665}" type="presParOf" srcId="{84A43B73-D728-446A-B4DE-1B9507173811}" destId="{8104D9BD-A275-4E20-B989-30348ACAFDBC}" srcOrd="2" destOrd="0" presId="urn:microsoft.com/office/officeart/2018/2/layout/IconVerticalSolidList"/>
    <dgm:cxn modelId="{A4B1BA4D-E17B-4816-BF7E-97009D642EB4}" type="presParOf" srcId="{84A43B73-D728-446A-B4DE-1B9507173811}" destId="{A29B5F30-3CEA-46F6-9513-D93027D81022}" srcOrd="3" destOrd="0" presId="urn:microsoft.com/office/officeart/2018/2/layout/IconVerticalSolidList"/>
    <dgm:cxn modelId="{06EA6CC1-DCB7-415B-BFA8-18FDDADA8527}" type="presParOf" srcId="{394E0B38-C9A1-41BF-A9D3-A27F06F0FED8}" destId="{1CA9FFDE-D59C-4BE1-AE66-83481F655A34}" srcOrd="3" destOrd="0" presId="urn:microsoft.com/office/officeart/2018/2/layout/IconVerticalSolidList"/>
    <dgm:cxn modelId="{F1656102-946B-4865-BAFA-BB375553D2B6}" type="presParOf" srcId="{394E0B38-C9A1-41BF-A9D3-A27F06F0FED8}" destId="{050FB2B8-6C16-4E77-85A6-4D3B64C3068F}" srcOrd="4" destOrd="0" presId="urn:microsoft.com/office/officeart/2018/2/layout/IconVerticalSolidList"/>
    <dgm:cxn modelId="{1D93AE52-1C11-4DE8-A457-94C54F3A51F0}" type="presParOf" srcId="{050FB2B8-6C16-4E77-85A6-4D3B64C3068F}" destId="{1132A979-FE6F-4A2F-9D25-98506F5B7CA1}" srcOrd="0" destOrd="0" presId="urn:microsoft.com/office/officeart/2018/2/layout/IconVerticalSolidList"/>
    <dgm:cxn modelId="{E3E10EE5-26EC-4B5C-9AA6-E45A984C5989}" type="presParOf" srcId="{050FB2B8-6C16-4E77-85A6-4D3B64C3068F}" destId="{5A220E4B-CEEC-4459-A52F-82D57EB63357}" srcOrd="1" destOrd="0" presId="urn:microsoft.com/office/officeart/2018/2/layout/IconVerticalSolidList"/>
    <dgm:cxn modelId="{F6B99EDB-35D5-433E-9701-4FFEE1B2F36F}" type="presParOf" srcId="{050FB2B8-6C16-4E77-85A6-4D3B64C3068F}" destId="{7222A1EF-0E2D-4C61-91B7-F5E1CBBA4A6D}" srcOrd="2" destOrd="0" presId="urn:microsoft.com/office/officeart/2018/2/layout/IconVerticalSolidList"/>
    <dgm:cxn modelId="{1CC85036-280C-4BF2-B624-CD007F654021}" type="presParOf" srcId="{050FB2B8-6C16-4E77-85A6-4D3B64C3068F}" destId="{1127A823-02D6-4293-AB4D-84CA5879C1C8}" srcOrd="3" destOrd="0" presId="urn:microsoft.com/office/officeart/2018/2/layout/IconVerticalSolidList"/>
    <dgm:cxn modelId="{153EA395-3069-4869-BE05-C9395868319E}" type="presParOf" srcId="{394E0B38-C9A1-41BF-A9D3-A27F06F0FED8}" destId="{D5983D0E-9B63-4835-AABC-40B4EF4963EB}" srcOrd="5" destOrd="0" presId="urn:microsoft.com/office/officeart/2018/2/layout/IconVerticalSolidList"/>
    <dgm:cxn modelId="{764DD732-D9F4-434F-AE8A-2951A74FE6D5}" type="presParOf" srcId="{394E0B38-C9A1-41BF-A9D3-A27F06F0FED8}" destId="{5C2EF04A-64E0-40B6-94AA-8DC7D92D2D7E}" srcOrd="6" destOrd="0" presId="urn:microsoft.com/office/officeart/2018/2/layout/IconVerticalSolidList"/>
    <dgm:cxn modelId="{A9194D10-EA59-43D9-916E-CA08470FFD9E}" type="presParOf" srcId="{5C2EF04A-64E0-40B6-94AA-8DC7D92D2D7E}" destId="{9B5FD078-EE1E-4BFA-BB29-D138E3747CD7}" srcOrd="0" destOrd="0" presId="urn:microsoft.com/office/officeart/2018/2/layout/IconVerticalSolidList"/>
    <dgm:cxn modelId="{E99E1724-D36E-4E8F-994F-B3A23E999997}" type="presParOf" srcId="{5C2EF04A-64E0-40B6-94AA-8DC7D92D2D7E}" destId="{D77548BD-27AC-4F8F-B208-0D871E272EFE}" srcOrd="1" destOrd="0" presId="urn:microsoft.com/office/officeart/2018/2/layout/IconVerticalSolidList"/>
    <dgm:cxn modelId="{EB4C6314-FE21-40F8-90AE-690F7E703957}" type="presParOf" srcId="{5C2EF04A-64E0-40B6-94AA-8DC7D92D2D7E}" destId="{AFF11ECB-0D5C-4F10-8207-5375C760BC11}" srcOrd="2" destOrd="0" presId="urn:microsoft.com/office/officeart/2018/2/layout/IconVerticalSolidList"/>
    <dgm:cxn modelId="{8765B959-EE4A-44BF-8768-6EA39E314821}" type="presParOf" srcId="{5C2EF04A-64E0-40B6-94AA-8DC7D92D2D7E}" destId="{611248F3-21A8-4F27-8895-60B2E1D3F08F}" srcOrd="3" destOrd="0" presId="urn:microsoft.com/office/officeart/2018/2/layout/IconVerticalSolidList"/>
    <dgm:cxn modelId="{F9CD8D2A-270F-4135-9069-93A8051562A1}" type="presParOf" srcId="{394E0B38-C9A1-41BF-A9D3-A27F06F0FED8}" destId="{9C22DC46-7BE4-4C05-B4AC-B3777689A096}" srcOrd="7" destOrd="0" presId="urn:microsoft.com/office/officeart/2018/2/layout/IconVerticalSolidList"/>
    <dgm:cxn modelId="{114ED28E-2354-4F87-934D-F83604D489B2}" type="presParOf" srcId="{394E0B38-C9A1-41BF-A9D3-A27F06F0FED8}" destId="{F609EFC7-9670-4C76-9822-103BFB07605D}" srcOrd="8" destOrd="0" presId="urn:microsoft.com/office/officeart/2018/2/layout/IconVerticalSolidList"/>
    <dgm:cxn modelId="{1FE5F7A2-2C78-4AF7-B1D3-11BF4D793D6D}" type="presParOf" srcId="{F609EFC7-9670-4C76-9822-103BFB07605D}" destId="{274B7715-AFF2-4AC9-B8CB-34FE4AA72DCC}" srcOrd="0" destOrd="0" presId="urn:microsoft.com/office/officeart/2018/2/layout/IconVerticalSolidList"/>
    <dgm:cxn modelId="{1441B752-0425-4BC6-9001-77A89EACACEC}" type="presParOf" srcId="{F609EFC7-9670-4C76-9822-103BFB07605D}" destId="{533AC2EA-F6EA-499D-AFD4-44779A96DC66}" srcOrd="1" destOrd="0" presId="urn:microsoft.com/office/officeart/2018/2/layout/IconVerticalSolidList"/>
    <dgm:cxn modelId="{CEB7C0ED-599C-4F4B-BFFB-D9FD0E3195A6}" type="presParOf" srcId="{F609EFC7-9670-4C76-9822-103BFB07605D}" destId="{067ED6E2-F38E-4684-8CF0-B4931449E252}" srcOrd="2" destOrd="0" presId="urn:microsoft.com/office/officeart/2018/2/layout/IconVerticalSolidList"/>
    <dgm:cxn modelId="{31E1E353-042E-467C-9C7F-417D154F7FAE}" type="presParOf" srcId="{F609EFC7-9670-4C76-9822-103BFB07605D}" destId="{DEFA5B23-9744-43C5-A1AD-8DF717C1A0A8}" srcOrd="3" destOrd="0" presId="urn:microsoft.com/office/officeart/2018/2/layout/IconVerticalSolidList"/>
    <dgm:cxn modelId="{B645A3FC-427E-41C4-B6F4-33BFF885A844}" type="presParOf" srcId="{394E0B38-C9A1-41BF-A9D3-A27F06F0FED8}" destId="{8C80D0D7-10C3-470A-9488-7575EC75D5BA}" srcOrd="9" destOrd="0" presId="urn:microsoft.com/office/officeart/2018/2/layout/IconVerticalSolidList"/>
    <dgm:cxn modelId="{0E5E30D0-2E4E-4764-A3B1-DC579F60CB2F}" type="presParOf" srcId="{394E0B38-C9A1-41BF-A9D3-A27F06F0FED8}" destId="{213D1705-12C0-475D-89D6-2EAF6DE8F5A4}" srcOrd="10" destOrd="0" presId="urn:microsoft.com/office/officeart/2018/2/layout/IconVerticalSolidList"/>
    <dgm:cxn modelId="{A1031125-89BE-4646-B96B-DEDF5183F32F}" type="presParOf" srcId="{213D1705-12C0-475D-89D6-2EAF6DE8F5A4}" destId="{3332F507-9704-473A-88B0-CD5120AA0B67}" srcOrd="0" destOrd="0" presId="urn:microsoft.com/office/officeart/2018/2/layout/IconVerticalSolidList"/>
    <dgm:cxn modelId="{4412A8B1-6A42-4923-96D7-398CD8752B29}" type="presParOf" srcId="{213D1705-12C0-475D-89D6-2EAF6DE8F5A4}" destId="{616CA5FA-95A0-40A7-970C-3A979F6F0A6E}" srcOrd="1" destOrd="0" presId="urn:microsoft.com/office/officeart/2018/2/layout/IconVerticalSolidList"/>
    <dgm:cxn modelId="{114BDE46-FC67-4CAB-A50A-F929136D8BCA}" type="presParOf" srcId="{213D1705-12C0-475D-89D6-2EAF6DE8F5A4}" destId="{2CA19D30-AC69-42B7-8B41-C6FB4E642876}" srcOrd="2" destOrd="0" presId="urn:microsoft.com/office/officeart/2018/2/layout/IconVerticalSolidList"/>
    <dgm:cxn modelId="{6764E4A7-490C-433A-B57D-F3247ADAFACE}" type="presParOf" srcId="{213D1705-12C0-475D-89D6-2EAF6DE8F5A4}" destId="{EE12C27F-6034-497C-A81B-C2087B6C28E5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E80A54E-DDDE-450A-A090-532F3DD40797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6F8578C9-0B4B-4ABC-8826-03BC873AAB64}">
      <dgm:prSet/>
      <dgm:spPr/>
      <dgm:t>
        <a:bodyPr/>
        <a:lstStyle/>
        <a:p>
          <a:r>
            <a:rPr lang="en-US" dirty="0"/>
            <a:t>At the end of the story, Victoria writes some entries in her diary, reflecting on everything that has happened.</a:t>
          </a:r>
        </a:p>
      </dgm:t>
    </dgm:pt>
    <dgm:pt modelId="{F9472AAA-29CE-4B84-B2E2-4BF69846CDE0}" type="parTrans" cxnId="{887C87E6-6547-400B-A07C-0492CB8A33D9}">
      <dgm:prSet/>
      <dgm:spPr/>
      <dgm:t>
        <a:bodyPr/>
        <a:lstStyle/>
        <a:p>
          <a:endParaRPr lang="en-US"/>
        </a:p>
      </dgm:t>
    </dgm:pt>
    <dgm:pt modelId="{385546B6-1453-4A1E-A19E-F4FD26E7E330}" type="sibTrans" cxnId="{887C87E6-6547-400B-A07C-0492CB8A33D9}">
      <dgm:prSet/>
      <dgm:spPr/>
      <dgm:t>
        <a:bodyPr/>
        <a:lstStyle/>
        <a:p>
          <a:endParaRPr lang="en-US"/>
        </a:p>
      </dgm:t>
    </dgm:pt>
    <dgm:pt modelId="{F4EF772C-C8B9-4B0E-BA9A-25DB7B918FA9}">
      <dgm:prSet/>
      <dgm:spPr/>
      <dgm:t>
        <a:bodyPr/>
        <a:lstStyle/>
        <a:p>
          <a:r>
            <a:rPr lang="en-US" dirty="0"/>
            <a:t>What would the moments that would stand out for her? What would she think about them?</a:t>
          </a:r>
        </a:p>
      </dgm:t>
    </dgm:pt>
    <dgm:pt modelId="{70625B8E-D052-461C-977B-C94860D8F2F8}" type="parTrans" cxnId="{8B15ED5F-BFF9-464C-BF23-94BE31EE9BCD}">
      <dgm:prSet/>
      <dgm:spPr/>
      <dgm:t>
        <a:bodyPr/>
        <a:lstStyle/>
        <a:p>
          <a:endParaRPr lang="en-US"/>
        </a:p>
      </dgm:t>
    </dgm:pt>
    <dgm:pt modelId="{FE90CB5C-E85E-4368-9B81-9272570893EF}" type="sibTrans" cxnId="{8B15ED5F-BFF9-464C-BF23-94BE31EE9BCD}">
      <dgm:prSet/>
      <dgm:spPr/>
      <dgm:t>
        <a:bodyPr/>
        <a:lstStyle/>
        <a:p>
          <a:endParaRPr lang="en-US"/>
        </a:p>
      </dgm:t>
    </dgm:pt>
    <dgm:pt modelId="{00EEFB58-23A3-4169-87F7-7354B079B24A}">
      <dgm:prSet/>
      <dgm:spPr/>
      <dgm:t>
        <a:bodyPr/>
        <a:lstStyle/>
        <a:p>
          <a:r>
            <a:rPr lang="en-US" dirty="0"/>
            <a:t>Write three of her diary entries.</a:t>
          </a:r>
        </a:p>
        <a:p>
          <a:r>
            <a:rPr lang="en-US" dirty="0"/>
            <a:t>Top TOP tip: don’t retell the story; write down her thoughts and feelings. ‘When X happened, I felt...’</a:t>
          </a:r>
        </a:p>
      </dgm:t>
    </dgm:pt>
    <dgm:pt modelId="{A3431E68-6260-426E-9DC7-E007E9A51485}" type="parTrans" cxnId="{EE4E0A25-8E10-498F-90BA-BEE8A3A0C422}">
      <dgm:prSet/>
      <dgm:spPr/>
      <dgm:t>
        <a:bodyPr/>
        <a:lstStyle/>
        <a:p>
          <a:endParaRPr lang="en-US"/>
        </a:p>
      </dgm:t>
    </dgm:pt>
    <dgm:pt modelId="{8E331F4F-53D5-4A5D-98E5-C13A0D7B84CA}" type="sibTrans" cxnId="{EE4E0A25-8E10-498F-90BA-BEE8A3A0C422}">
      <dgm:prSet/>
      <dgm:spPr/>
      <dgm:t>
        <a:bodyPr/>
        <a:lstStyle/>
        <a:p>
          <a:endParaRPr lang="en-US"/>
        </a:p>
      </dgm:t>
    </dgm:pt>
    <dgm:pt modelId="{5CA0857D-296C-44B3-9182-C3C4CE691D34}" type="pres">
      <dgm:prSet presAssocID="{2E80A54E-DDDE-450A-A090-532F3DD40797}" presName="root" presStyleCnt="0">
        <dgm:presLayoutVars>
          <dgm:dir/>
          <dgm:resizeHandles val="exact"/>
        </dgm:presLayoutVars>
      </dgm:prSet>
      <dgm:spPr/>
    </dgm:pt>
    <dgm:pt modelId="{17032339-1B48-421A-8B49-F8332CB7DC37}" type="pres">
      <dgm:prSet presAssocID="{6F8578C9-0B4B-4ABC-8826-03BC873AAB64}" presName="compNode" presStyleCnt="0"/>
      <dgm:spPr/>
    </dgm:pt>
    <dgm:pt modelId="{688AD6B9-9B73-468B-B577-64B61BB3E37C}" type="pres">
      <dgm:prSet presAssocID="{6F8578C9-0B4B-4ABC-8826-03BC873AAB64}" presName="bgRect" presStyleLbl="bgShp" presStyleIdx="0" presStyleCnt="3"/>
      <dgm:spPr/>
    </dgm:pt>
    <dgm:pt modelId="{5C0006C7-A482-4401-991A-58C71668451D}" type="pres">
      <dgm:prSet presAssocID="{6F8578C9-0B4B-4ABC-8826-03BC873AAB64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eaf"/>
        </a:ext>
      </dgm:extLst>
    </dgm:pt>
    <dgm:pt modelId="{97328C50-E648-4F5A-8082-4FF05835827C}" type="pres">
      <dgm:prSet presAssocID="{6F8578C9-0B4B-4ABC-8826-03BC873AAB64}" presName="spaceRect" presStyleCnt="0"/>
      <dgm:spPr/>
    </dgm:pt>
    <dgm:pt modelId="{33826689-1835-4BD6-BDFF-A7E6BEC69FB4}" type="pres">
      <dgm:prSet presAssocID="{6F8578C9-0B4B-4ABC-8826-03BC873AAB64}" presName="parTx" presStyleLbl="revTx" presStyleIdx="0" presStyleCnt="3">
        <dgm:presLayoutVars>
          <dgm:chMax val="0"/>
          <dgm:chPref val="0"/>
        </dgm:presLayoutVars>
      </dgm:prSet>
      <dgm:spPr/>
    </dgm:pt>
    <dgm:pt modelId="{9F7CBD5A-4272-4849-9DA8-A9F2DC28C4AD}" type="pres">
      <dgm:prSet presAssocID="{385546B6-1453-4A1E-A19E-F4FD26E7E330}" presName="sibTrans" presStyleCnt="0"/>
      <dgm:spPr/>
    </dgm:pt>
    <dgm:pt modelId="{C6B4CD6A-4E15-4859-8E82-37DDDEFEB730}" type="pres">
      <dgm:prSet presAssocID="{F4EF772C-C8B9-4B0E-BA9A-25DB7B918FA9}" presName="compNode" presStyleCnt="0"/>
      <dgm:spPr/>
    </dgm:pt>
    <dgm:pt modelId="{052957C7-D507-4B6C-8FC3-90FFBDACE5DF}" type="pres">
      <dgm:prSet presAssocID="{F4EF772C-C8B9-4B0E-BA9A-25DB7B918FA9}" presName="bgRect" presStyleLbl="bgShp" presStyleIdx="1" presStyleCnt="3"/>
      <dgm:spPr/>
    </dgm:pt>
    <dgm:pt modelId="{B7BDC46B-B7E9-40CD-B0DA-E365AA9C1EB5}" type="pres">
      <dgm:prSet presAssocID="{F4EF772C-C8B9-4B0E-BA9A-25DB7B918FA9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Questions"/>
        </a:ext>
      </dgm:extLst>
    </dgm:pt>
    <dgm:pt modelId="{C99B0180-7A49-41F5-9F32-15B1D9CF74DC}" type="pres">
      <dgm:prSet presAssocID="{F4EF772C-C8B9-4B0E-BA9A-25DB7B918FA9}" presName="spaceRect" presStyleCnt="0"/>
      <dgm:spPr/>
    </dgm:pt>
    <dgm:pt modelId="{A20EDC30-B853-4E1A-8E66-240CB1E81A54}" type="pres">
      <dgm:prSet presAssocID="{F4EF772C-C8B9-4B0E-BA9A-25DB7B918FA9}" presName="parTx" presStyleLbl="revTx" presStyleIdx="1" presStyleCnt="3">
        <dgm:presLayoutVars>
          <dgm:chMax val="0"/>
          <dgm:chPref val="0"/>
        </dgm:presLayoutVars>
      </dgm:prSet>
      <dgm:spPr/>
    </dgm:pt>
    <dgm:pt modelId="{569F4D33-A49C-40D9-9AB1-F6DB6302E827}" type="pres">
      <dgm:prSet presAssocID="{FE90CB5C-E85E-4368-9B81-9272570893EF}" presName="sibTrans" presStyleCnt="0"/>
      <dgm:spPr/>
    </dgm:pt>
    <dgm:pt modelId="{FA31F2EA-72EE-4139-870D-0E2B911460FA}" type="pres">
      <dgm:prSet presAssocID="{00EEFB58-23A3-4169-87F7-7354B079B24A}" presName="compNode" presStyleCnt="0"/>
      <dgm:spPr/>
    </dgm:pt>
    <dgm:pt modelId="{E6623A50-C961-47D2-8AA2-27D055BB5826}" type="pres">
      <dgm:prSet presAssocID="{00EEFB58-23A3-4169-87F7-7354B079B24A}" presName="bgRect" presStyleLbl="bgShp" presStyleIdx="2" presStyleCnt="3"/>
      <dgm:spPr/>
    </dgm:pt>
    <dgm:pt modelId="{7BE5DE4F-8040-4B84-8F1C-41017EAB8B1D}" type="pres">
      <dgm:prSet presAssocID="{00EEFB58-23A3-4169-87F7-7354B079B24A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at"/>
        </a:ext>
      </dgm:extLst>
    </dgm:pt>
    <dgm:pt modelId="{C97192E2-EF1D-45BA-81F6-36A95C1ADFD3}" type="pres">
      <dgm:prSet presAssocID="{00EEFB58-23A3-4169-87F7-7354B079B24A}" presName="spaceRect" presStyleCnt="0"/>
      <dgm:spPr/>
    </dgm:pt>
    <dgm:pt modelId="{8BA4BDCB-4405-468D-AAA7-871AB3069C4A}" type="pres">
      <dgm:prSet presAssocID="{00EEFB58-23A3-4169-87F7-7354B079B24A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EE4E0A25-8E10-498F-90BA-BEE8A3A0C422}" srcId="{2E80A54E-DDDE-450A-A090-532F3DD40797}" destId="{00EEFB58-23A3-4169-87F7-7354B079B24A}" srcOrd="2" destOrd="0" parTransId="{A3431E68-6260-426E-9DC7-E007E9A51485}" sibTransId="{8E331F4F-53D5-4A5D-98E5-C13A0D7B84CA}"/>
    <dgm:cxn modelId="{2F5B2955-24B9-4980-8951-FB2755D0A7C8}" type="presOf" srcId="{00EEFB58-23A3-4169-87F7-7354B079B24A}" destId="{8BA4BDCB-4405-468D-AAA7-871AB3069C4A}" srcOrd="0" destOrd="0" presId="urn:microsoft.com/office/officeart/2018/2/layout/IconVerticalSolidList"/>
    <dgm:cxn modelId="{8B15ED5F-BFF9-464C-BF23-94BE31EE9BCD}" srcId="{2E80A54E-DDDE-450A-A090-532F3DD40797}" destId="{F4EF772C-C8B9-4B0E-BA9A-25DB7B918FA9}" srcOrd="1" destOrd="0" parTransId="{70625B8E-D052-461C-977B-C94860D8F2F8}" sibTransId="{FE90CB5C-E85E-4368-9B81-9272570893EF}"/>
    <dgm:cxn modelId="{A6F438BF-877A-49F4-AE9D-F4DFD499727B}" type="presOf" srcId="{2E80A54E-DDDE-450A-A090-532F3DD40797}" destId="{5CA0857D-296C-44B3-9182-C3C4CE691D34}" srcOrd="0" destOrd="0" presId="urn:microsoft.com/office/officeart/2018/2/layout/IconVerticalSolidList"/>
    <dgm:cxn modelId="{887C87E6-6547-400B-A07C-0492CB8A33D9}" srcId="{2E80A54E-DDDE-450A-A090-532F3DD40797}" destId="{6F8578C9-0B4B-4ABC-8826-03BC873AAB64}" srcOrd="0" destOrd="0" parTransId="{F9472AAA-29CE-4B84-B2E2-4BF69846CDE0}" sibTransId="{385546B6-1453-4A1E-A19E-F4FD26E7E330}"/>
    <dgm:cxn modelId="{D519A5E7-006E-4287-BE37-4F2C614E62B5}" type="presOf" srcId="{6F8578C9-0B4B-4ABC-8826-03BC873AAB64}" destId="{33826689-1835-4BD6-BDFF-A7E6BEC69FB4}" srcOrd="0" destOrd="0" presId="urn:microsoft.com/office/officeart/2018/2/layout/IconVerticalSolidList"/>
    <dgm:cxn modelId="{0E90A3EF-6721-4758-859E-E9E7E5968F03}" type="presOf" srcId="{F4EF772C-C8B9-4B0E-BA9A-25DB7B918FA9}" destId="{A20EDC30-B853-4E1A-8E66-240CB1E81A54}" srcOrd="0" destOrd="0" presId="urn:microsoft.com/office/officeart/2018/2/layout/IconVerticalSolidList"/>
    <dgm:cxn modelId="{E17CEED7-63AC-42D5-B98E-752BCE81B274}" type="presParOf" srcId="{5CA0857D-296C-44B3-9182-C3C4CE691D34}" destId="{17032339-1B48-421A-8B49-F8332CB7DC37}" srcOrd="0" destOrd="0" presId="urn:microsoft.com/office/officeart/2018/2/layout/IconVerticalSolidList"/>
    <dgm:cxn modelId="{4F23875B-7C07-4DC8-86DC-3C9AAED96671}" type="presParOf" srcId="{17032339-1B48-421A-8B49-F8332CB7DC37}" destId="{688AD6B9-9B73-468B-B577-64B61BB3E37C}" srcOrd="0" destOrd="0" presId="urn:microsoft.com/office/officeart/2018/2/layout/IconVerticalSolidList"/>
    <dgm:cxn modelId="{68B64FCF-CC1E-4754-908C-ACC80035F6CC}" type="presParOf" srcId="{17032339-1B48-421A-8B49-F8332CB7DC37}" destId="{5C0006C7-A482-4401-991A-58C71668451D}" srcOrd="1" destOrd="0" presId="urn:microsoft.com/office/officeart/2018/2/layout/IconVerticalSolidList"/>
    <dgm:cxn modelId="{1EF96886-DB4E-48DA-980C-52B90DCA634B}" type="presParOf" srcId="{17032339-1B48-421A-8B49-F8332CB7DC37}" destId="{97328C50-E648-4F5A-8082-4FF05835827C}" srcOrd="2" destOrd="0" presId="urn:microsoft.com/office/officeart/2018/2/layout/IconVerticalSolidList"/>
    <dgm:cxn modelId="{C8339BD2-3321-4CBB-922C-9CDC14C43E1D}" type="presParOf" srcId="{17032339-1B48-421A-8B49-F8332CB7DC37}" destId="{33826689-1835-4BD6-BDFF-A7E6BEC69FB4}" srcOrd="3" destOrd="0" presId="urn:microsoft.com/office/officeart/2018/2/layout/IconVerticalSolidList"/>
    <dgm:cxn modelId="{CE282071-71DC-4A77-8614-4715409F9AD5}" type="presParOf" srcId="{5CA0857D-296C-44B3-9182-C3C4CE691D34}" destId="{9F7CBD5A-4272-4849-9DA8-A9F2DC28C4AD}" srcOrd="1" destOrd="0" presId="urn:microsoft.com/office/officeart/2018/2/layout/IconVerticalSolidList"/>
    <dgm:cxn modelId="{B23DD2BF-1143-4B0E-8358-F61EB2424660}" type="presParOf" srcId="{5CA0857D-296C-44B3-9182-C3C4CE691D34}" destId="{C6B4CD6A-4E15-4859-8E82-37DDDEFEB730}" srcOrd="2" destOrd="0" presId="urn:microsoft.com/office/officeart/2018/2/layout/IconVerticalSolidList"/>
    <dgm:cxn modelId="{05C4EACD-4616-4096-A8D9-1717608B8AC9}" type="presParOf" srcId="{C6B4CD6A-4E15-4859-8E82-37DDDEFEB730}" destId="{052957C7-D507-4B6C-8FC3-90FFBDACE5DF}" srcOrd="0" destOrd="0" presId="urn:microsoft.com/office/officeart/2018/2/layout/IconVerticalSolidList"/>
    <dgm:cxn modelId="{70A11C7B-50D6-4E63-8F47-DAD30B3B1031}" type="presParOf" srcId="{C6B4CD6A-4E15-4859-8E82-37DDDEFEB730}" destId="{B7BDC46B-B7E9-40CD-B0DA-E365AA9C1EB5}" srcOrd="1" destOrd="0" presId="urn:microsoft.com/office/officeart/2018/2/layout/IconVerticalSolidList"/>
    <dgm:cxn modelId="{66BA8408-0031-47D0-A103-28A96AE30C8F}" type="presParOf" srcId="{C6B4CD6A-4E15-4859-8E82-37DDDEFEB730}" destId="{C99B0180-7A49-41F5-9F32-15B1D9CF74DC}" srcOrd="2" destOrd="0" presId="urn:microsoft.com/office/officeart/2018/2/layout/IconVerticalSolidList"/>
    <dgm:cxn modelId="{A15FDBD5-2EBE-4BA8-A977-9D253B578053}" type="presParOf" srcId="{C6B4CD6A-4E15-4859-8E82-37DDDEFEB730}" destId="{A20EDC30-B853-4E1A-8E66-240CB1E81A54}" srcOrd="3" destOrd="0" presId="urn:microsoft.com/office/officeart/2018/2/layout/IconVerticalSolidList"/>
    <dgm:cxn modelId="{49691098-2DF6-4A2C-B158-A9844F86E6B6}" type="presParOf" srcId="{5CA0857D-296C-44B3-9182-C3C4CE691D34}" destId="{569F4D33-A49C-40D9-9AB1-F6DB6302E827}" srcOrd="3" destOrd="0" presId="urn:microsoft.com/office/officeart/2018/2/layout/IconVerticalSolidList"/>
    <dgm:cxn modelId="{78AABEF7-05E3-490D-80E4-79474E9CE26B}" type="presParOf" srcId="{5CA0857D-296C-44B3-9182-C3C4CE691D34}" destId="{FA31F2EA-72EE-4139-870D-0E2B911460FA}" srcOrd="4" destOrd="0" presId="urn:microsoft.com/office/officeart/2018/2/layout/IconVerticalSolidList"/>
    <dgm:cxn modelId="{94F3645A-C061-4B66-A2D4-4457BA1D0BB8}" type="presParOf" srcId="{FA31F2EA-72EE-4139-870D-0E2B911460FA}" destId="{E6623A50-C961-47D2-8AA2-27D055BB5826}" srcOrd="0" destOrd="0" presId="urn:microsoft.com/office/officeart/2018/2/layout/IconVerticalSolidList"/>
    <dgm:cxn modelId="{71DD1C7C-BB00-4430-BBFF-F1F60B00ED5F}" type="presParOf" srcId="{FA31F2EA-72EE-4139-870D-0E2B911460FA}" destId="{7BE5DE4F-8040-4B84-8F1C-41017EAB8B1D}" srcOrd="1" destOrd="0" presId="urn:microsoft.com/office/officeart/2018/2/layout/IconVerticalSolidList"/>
    <dgm:cxn modelId="{9BE7BBDB-6DE0-413D-8617-F69F6A451D87}" type="presParOf" srcId="{FA31F2EA-72EE-4139-870D-0E2B911460FA}" destId="{C97192E2-EF1D-45BA-81F6-36A95C1ADFD3}" srcOrd="2" destOrd="0" presId="urn:microsoft.com/office/officeart/2018/2/layout/IconVerticalSolidList"/>
    <dgm:cxn modelId="{C4E8F8F0-38CF-4782-AD71-0A0F3AD8C748}" type="presParOf" srcId="{FA31F2EA-72EE-4139-870D-0E2B911460FA}" destId="{8BA4BDCB-4405-468D-AAA7-871AB3069C4A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482FC40-1D12-408A-B68D-B6F18FF519F4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accent1_2" csCatId="accent1" phldr="1"/>
      <dgm:spPr/>
      <dgm:t>
        <a:bodyPr/>
        <a:lstStyle/>
        <a:p>
          <a:endParaRPr lang="en-US"/>
        </a:p>
      </dgm:t>
    </dgm:pt>
    <dgm:pt modelId="{9B006004-F757-4C31-9C5D-C0FD3490DED2}">
      <dgm:prSet/>
      <dgm:spPr/>
      <dgm:t>
        <a:bodyPr/>
        <a:lstStyle/>
        <a:p>
          <a:r>
            <a:rPr lang="en-US"/>
            <a:t>With a partner discuss the following:</a:t>
          </a:r>
        </a:p>
      </dgm:t>
    </dgm:pt>
    <dgm:pt modelId="{21CAE799-28F7-4F9C-96D1-5EBD917BCB42}" type="parTrans" cxnId="{15446DD6-65CE-450E-84E6-774DFEE9075F}">
      <dgm:prSet/>
      <dgm:spPr/>
      <dgm:t>
        <a:bodyPr/>
        <a:lstStyle/>
        <a:p>
          <a:endParaRPr lang="en-US"/>
        </a:p>
      </dgm:t>
    </dgm:pt>
    <dgm:pt modelId="{CC802E33-7C39-4CF7-91DC-63F09081A64B}" type="sibTrans" cxnId="{15446DD6-65CE-450E-84E6-774DFEE9075F}">
      <dgm:prSet/>
      <dgm:spPr/>
      <dgm:t>
        <a:bodyPr/>
        <a:lstStyle/>
        <a:p>
          <a:endParaRPr lang="en-US"/>
        </a:p>
      </dgm:t>
    </dgm:pt>
    <dgm:pt modelId="{F4712006-F312-4774-97CA-4FB28E9E9653}">
      <dgm:prSet/>
      <dgm:spPr/>
      <dgm:t>
        <a:bodyPr/>
        <a:lstStyle/>
        <a:p>
          <a:r>
            <a:rPr lang="en-US" dirty="0"/>
            <a:t>What is Victoria like at the start of the story?</a:t>
          </a:r>
        </a:p>
      </dgm:t>
    </dgm:pt>
    <dgm:pt modelId="{77636B5C-D151-4CB7-ACB6-F74897EF6691}" type="parTrans" cxnId="{F058F780-E534-498A-8631-0D69C1F9CBF1}">
      <dgm:prSet/>
      <dgm:spPr/>
      <dgm:t>
        <a:bodyPr/>
        <a:lstStyle/>
        <a:p>
          <a:endParaRPr lang="en-US"/>
        </a:p>
      </dgm:t>
    </dgm:pt>
    <dgm:pt modelId="{2F1A724A-BF88-4C68-B0F1-F761FE1C365B}" type="sibTrans" cxnId="{F058F780-E534-498A-8631-0D69C1F9CBF1}">
      <dgm:prSet/>
      <dgm:spPr/>
      <dgm:t>
        <a:bodyPr/>
        <a:lstStyle/>
        <a:p>
          <a:endParaRPr lang="en-US"/>
        </a:p>
      </dgm:t>
    </dgm:pt>
    <dgm:pt modelId="{03842F7C-3B5D-402D-AE99-ADA5DC1FF6F8}">
      <dgm:prSet/>
      <dgm:spPr/>
      <dgm:t>
        <a:bodyPr/>
        <a:lstStyle/>
        <a:p>
          <a:r>
            <a:rPr lang="en-US"/>
            <a:t>In what ways is she different by the end of the story?</a:t>
          </a:r>
        </a:p>
      </dgm:t>
    </dgm:pt>
    <dgm:pt modelId="{E2FC5946-0327-4FFC-86FA-06A499202809}" type="parTrans" cxnId="{9D07C571-AEAD-4827-ACAF-37819514EAFD}">
      <dgm:prSet/>
      <dgm:spPr/>
      <dgm:t>
        <a:bodyPr/>
        <a:lstStyle/>
        <a:p>
          <a:endParaRPr lang="en-US"/>
        </a:p>
      </dgm:t>
    </dgm:pt>
    <dgm:pt modelId="{9B85861A-2010-4D04-8DB6-540169012C55}" type="sibTrans" cxnId="{9D07C571-AEAD-4827-ACAF-37819514EAFD}">
      <dgm:prSet/>
      <dgm:spPr/>
      <dgm:t>
        <a:bodyPr/>
        <a:lstStyle/>
        <a:p>
          <a:endParaRPr lang="en-US"/>
        </a:p>
      </dgm:t>
    </dgm:pt>
    <dgm:pt modelId="{506E079D-E2CB-4955-A4DF-93C66C6BCC83}">
      <dgm:prSet/>
      <dgm:spPr/>
      <dgm:t>
        <a:bodyPr/>
        <a:lstStyle/>
        <a:p>
          <a:r>
            <a:rPr lang="en-US" dirty="0"/>
            <a:t>What are the main experiences or people </a:t>
          </a:r>
          <a:r>
            <a:rPr lang="en-US"/>
            <a:t>that caused  her to change?</a:t>
          </a:r>
        </a:p>
      </dgm:t>
    </dgm:pt>
    <dgm:pt modelId="{97F128E8-8CC3-45B9-B15A-1431CE851F33}" type="parTrans" cxnId="{446F4880-72D5-4C05-B721-697E9C68D9B6}">
      <dgm:prSet/>
      <dgm:spPr/>
      <dgm:t>
        <a:bodyPr/>
        <a:lstStyle/>
        <a:p>
          <a:endParaRPr lang="en-US"/>
        </a:p>
      </dgm:t>
    </dgm:pt>
    <dgm:pt modelId="{BAFB7130-488C-4F0B-8A90-20FD1F8CDA47}" type="sibTrans" cxnId="{446F4880-72D5-4C05-B721-697E9C68D9B6}">
      <dgm:prSet/>
      <dgm:spPr/>
      <dgm:t>
        <a:bodyPr/>
        <a:lstStyle/>
        <a:p>
          <a:endParaRPr lang="en-US"/>
        </a:p>
      </dgm:t>
    </dgm:pt>
    <dgm:pt modelId="{B43C7C4F-39A9-4FCD-9E49-3E37388AEE01}" type="pres">
      <dgm:prSet presAssocID="{6482FC40-1D12-408A-B68D-B6F18FF519F4}" presName="root" presStyleCnt="0">
        <dgm:presLayoutVars>
          <dgm:dir/>
          <dgm:resizeHandles val="exact"/>
        </dgm:presLayoutVars>
      </dgm:prSet>
      <dgm:spPr/>
    </dgm:pt>
    <dgm:pt modelId="{0D3ED30F-54B6-4283-AD03-9764DF3A6D0A}" type="pres">
      <dgm:prSet presAssocID="{9B006004-F757-4C31-9C5D-C0FD3490DED2}" presName="compNode" presStyleCnt="0"/>
      <dgm:spPr/>
    </dgm:pt>
    <dgm:pt modelId="{9B821E19-1D28-495D-8574-0AAA4E01B7CA}" type="pres">
      <dgm:prSet presAssocID="{9B006004-F757-4C31-9C5D-C0FD3490DED2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at"/>
        </a:ext>
      </dgm:extLst>
    </dgm:pt>
    <dgm:pt modelId="{AFD842AA-CAAC-49ED-8A8A-572B3A95EBEF}" type="pres">
      <dgm:prSet presAssocID="{9B006004-F757-4C31-9C5D-C0FD3490DED2}" presName="spaceRect" presStyleCnt="0"/>
      <dgm:spPr/>
    </dgm:pt>
    <dgm:pt modelId="{C16FF719-7B53-4139-B438-EF466A0523D4}" type="pres">
      <dgm:prSet presAssocID="{9B006004-F757-4C31-9C5D-C0FD3490DED2}" presName="textRect" presStyleLbl="revTx" presStyleIdx="0" presStyleCnt="4">
        <dgm:presLayoutVars>
          <dgm:chMax val="1"/>
          <dgm:chPref val="1"/>
        </dgm:presLayoutVars>
      </dgm:prSet>
      <dgm:spPr/>
    </dgm:pt>
    <dgm:pt modelId="{F2D1DF5C-7F8F-439B-A799-28D8A2473ECD}" type="pres">
      <dgm:prSet presAssocID="{CC802E33-7C39-4CF7-91DC-63F09081A64B}" presName="sibTrans" presStyleCnt="0"/>
      <dgm:spPr/>
    </dgm:pt>
    <dgm:pt modelId="{7481AAE4-D99C-4D37-A507-5FA4EFB5B9D8}" type="pres">
      <dgm:prSet presAssocID="{F4712006-F312-4774-97CA-4FB28E9E9653}" presName="compNode" presStyleCnt="0"/>
      <dgm:spPr/>
    </dgm:pt>
    <dgm:pt modelId="{19FC607F-87D3-47E0-9C87-9A38423219A6}" type="pres">
      <dgm:prSet presAssocID="{F4712006-F312-4774-97CA-4FB28E9E9653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Newspaper"/>
        </a:ext>
      </dgm:extLst>
    </dgm:pt>
    <dgm:pt modelId="{65C2C12E-4FF6-4FD5-9F05-809960B67816}" type="pres">
      <dgm:prSet presAssocID="{F4712006-F312-4774-97CA-4FB28E9E9653}" presName="spaceRect" presStyleCnt="0"/>
      <dgm:spPr/>
    </dgm:pt>
    <dgm:pt modelId="{BC3858F8-909F-4640-A0A1-6245454ECDF7}" type="pres">
      <dgm:prSet presAssocID="{F4712006-F312-4774-97CA-4FB28E9E9653}" presName="textRect" presStyleLbl="revTx" presStyleIdx="1" presStyleCnt="4">
        <dgm:presLayoutVars>
          <dgm:chMax val="1"/>
          <dgm:chPref val="1"/>
        </dgm:presLayoutVars>
      </dgm:prSet>
      <dgm:spPr/>
    </dgm:pt>
    <dgm:pt modelId="{3BB9FD62-40CD-4F34-89B0-624DC9B9D442}" type="pres">
      <dgm:prSet presAssocID="{2F1A724A-BF88-4C68-B0F1-F761FE1C365B}" presName="sibTrans" presStyleCnt="0"/>
      <dgm:spPr/>
    </dgm:pt>
    <dgm:pt modelId="{8E608BC7-2E40-45AF-A366-9F120109A49D}" type="pres">
      <dgm:prSet presAssocID="{03842F7C-3B5D-402D-AE99-ADA5DC1FF6F8}" presName="compNode" presStyleCnt="0"/>
      <dgm:spPr/>
    </dgm:pt>
    <dgm:pt modelId="{6A934F9A-9519-48F4-AB91-C583BF1AEBDB}" type="pres">
      <dgm:prSet presAssocID="{03842F7C-3B5D-402D-AE99-ADA5DC1FF6F8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Open Book"/>
        </a:ext>
      </dgm:extLst>
    </dgm:pt>
    <dgm:pt modelId="{C3A41A88-8CDE-4358-BDAB-C5C8D021F8A7}" type="pres">
      <dgm:prSet presAssocID="{03842F7C-3B5D-402D-AE99-ADA5DC1FF6F8}" presName="spaceRect" presStyleCnt="0"/>
      <dgm:spPr/>
    </dgm:pt>
    <dgm:pt modelId="{5220047E-146E-4424-94A5-AFE60E14E339}" type="pres">
      <dgm:prSet presAssocID="{03842F7C-3B5D-402D-AE99-ADA5DC1FF6F8}" presName="textRect" presStyleLbl="revTx" presStyleIdx="2" presStyleCnt="4">
        <dgm:presLayoutVars>
          <dgm:chMax val="1"/>
          <dgm:chPref val="1"/>
        </dgm:presLayoutVars>
      </dgm:prSet>
      <dgm:spPr/>
    </dgm:pt>
    <dgm:pt modelId="{18E7CF8C-8FC8-467C-9612-9EBE6D8961F8}" type="pres">
      <dgm:prSet presAssocID="{9B85861A-2010-4D04-8DB6-540169012C55}" presName="sibTrans" presStyleCnt="0"/>
      <dgm:spPr/>
    </dgm:pt>
    <dgm:pt modelId="{18025DE5-9E71-43A8-803E-70522C5FE3FE}" type="pres">
      <dgm:prSet presAssocID="{506E079D-E2CB-4955-A4DF-93C66C6BCC83}" presName="compNode" presStyleCnt="0"/>
      <dgm:spPr/>
    </dgm:pt>
    <dgm:pt modelId="{FFA35BCA-2BE4-4092-B9A8-74B069AE0B88}" type="pres">
      <dgm:prSet presAssocID="{506E079D-E2CB-4955-A4DF-93C66C6BCC83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D61D2D1F-D242-4FDE-A217-BD5D2F40B4E3}" type="pres">
      <dgm:prSet presAssocID="{506E079D-E2CB-4955-A4DF-93C66C6BCC83}" presName="spaceRect" presStyleCnt="0"/>
      <dgm:spPr/>
    </dgm:pt>
    <dgm:pt modelId="{ABA25D91-21C4-4745-B790-DF83FDED17E8}" type="pres">
      <dgm:prSet presAssocID="{506E079D-E2CB-4955-A4DF-93C66C6BCC83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D222BC35-57EE-48BB-83EA-F1565F0F759C}" type="presOf" srcId="{9B006004-F757-4C31-9C5D-C0FD3490DED2}" destId="{C16FF719-7B53-4139-B438-EF466A0523D4}" srcOrd="0" destOrd="0" presId="urn:microsoft.com/office/officeart/2018/2/layout/IconLabelList"/>
    <dgm:cxn modelId="{9D07C571-AEAD-4827-ACAF-37819514EAFD}" srcId="{6482FC40-1D12-408A-B68D-B6F18FF519F4}" destId="{03842F7C-3B5D-402D-AE99-ADA5DC1FF6F8}" srcOrd="2" destOrd="0" parTransId="{E2FC5946-0327-4FFC-86FA-06A499202809}" sibTransId="{9B85861A-2010-4D04-8DB6-540169012C55}"/>
    <dgm:cxn modelId="{9780637D-C99B-4E25-BBF9-142651F6893A}" type="presOf" srcId="{6482FC40-1D12-408A-B68D-B6F18FF519F4}" destId="{B43C7C4F-39A9-4FCD-9E49-3E37388AEE01}" srcOrd="0" destOrd="0" presId="urn:microsoft.com/office/officeart/2018/2/layout/IconLabelList"/>
    <dgm:cxn modelId="{446F4880-72D5-4C05-B721-697E9C68D9B6}" srcId="{6482FC40-1D12-408A-B68D-B6F18FF519F4}" destId="{506E079D-E2CB-4955-A4DF-93C66C6BCC83}" srcOrd="3" destOrd="0" parTransId="{97F128E8-8CC3-45B9-B15A-1431CE851F33}" sibTransId="{BAFB7130-488C-4F0B-8A90-20FD1F8CDA47}"/>
    <dgm:cxn modelId="{F058F780-E534-498A-8631-0D69C1F9CBF1}" srcId="{6482FC40-1D12-408A-B68D-B6F18FF519F4}" destId="{F4712006-F312-4774-97CA-4FB28E9E9653}" srcOrd="1" destOrd="0" parTransId="{77636B5C-D151-4CB7-ACB6-F74897EF6691}" sibTransId="{2F1A724A-BF88-4C68-B0F1-F761FE1C365B}"/>
    <dgm:cxn modelId="{8E8201A8-7FAE-476F-9FCE-EF1D1D63BF4F}" type="presOf" srcId="{506E079D-E2CB-4955-A4DF-93C66C6BCC83}" destId="{ABA25D91-21C4-4745-B790-DF83FDED17E8}" srcOrd="0" destOrd="0" presId="urn:microsoft.com/office/officeart/2018/2/layout/IconLabelList"/>
    <dgm:cxn modelId="{881629C8-5BE3-44B2-ABEB-924F4C9F91D4}" type="presOf" srcId="{F4712006-F312-4774-97CA-4FB28E9E9653}" destId="{BC3858F8-909F-4640-A0A1-6245454ECDF7}" srcOrd="0" destOrd="0" presId="urn:microsoft.com/office/officeart/2018/2/layout/IconLabelList"/>
    <dgm:cxn modelId="{15446DD6-65CE-450E-84E6-774DFEE9075F}" srcId="{6482FC40-1D12-408A-B68D-B6F18FF519F4}" destId="{9B006004-F757-4C31-9C5D-C0FD3490DED2}" srcOrd="0" destOrd="0" parTransId="{21CAE799-28F7-4F9C-96D1-5EBD917BCB42}" sibTransId="{CC802E33-7C39-4CF7-91DC-63F09081A64B}"/>
    <dgm:cxn modelId="{5629EAFF-9FB1-4346-A020-ED145DB4F295}" type="presOf" srcId="{03842F7C-3B5D-402D-AE99-ADA5DC1FF6F8}" destId="{5220047E-146E-4424-94A5-AFE60E14E339}" srcOrd="0" destOrd="0" presId="urn:microsoft.com/office/officeart/2018/2/layout/IconLabelList"/>
    <dgm:cxn modelId="{BC31CB69-47B6-4312-AA57-F135C55DCBE4}" type="presParOf" srcId="{B43C7C4F-39A9-4FCD-9E49-3E37388AEE01}" destId="{0D3ED30F-54B6-4283-AD03-9764DF3A6D0A}" srcOrd="0" destOrd="0" presId="urn:microsoft.com/office/officeart/2018/2/layout/IconLabelList"/>
    <dgm:cxn modelId="{4BC1C4C1-EC5E-4084-B653-36FB18ADA87B}" type="presParOf" srcId="{0D3ED30F-54B6-4283-AD03-9764DF3A6D0A}" destId="{9B821E19-1D28-495D-8574-0AAA4E01B7CA}" srcOrd="0" destOrd="0" presId="urn:microsoft.com/office/officeart/2018/2/layout/IconLabelList"/>
    <dgm:cxn modelId="{C15F2E80-1FCB-4044-BD32-F55712D1E0A8}" type="presParOf" srcId="{0D3ED30F-54B6-4283-AD03-9764DF3A6D0A}" destId="{AFD842AA-CAAC-49ED-8A8A-572B3A95EBEF}" srcOrd="1" destOrd="0" presId="urn:microsoft.com/office/officeart/2018/2/layout/IconLabelList"/>
    <dgm:cxn modelId="{29718290-FDD8-4714-A6DF-D5BC963B7418}" type="presParOf" srcId="{0D3ED30F-54B6-4283-AD03-9764DF3A6D0A}" destId="{C16FF719-7B53-4139-B438-EF466A0523D4}" srcOrd="2" destOrd="0" presId="urn:microsoft.com/office/officeart/2018/2/layout/IconLabelList"/>
    <dgm:cxn modelId="{7ED748ED-4DD5-42B8-8F3F-51799042E0ED}" type="presParOf" srcId="{B43C7C4F-39A9-4FCD-9E49-3E37388AEE01}" destId="{F2D1DF5C-7F8F-439B-A799-28D8A2473ECD}" srcOrd="1" destOrd="0" presId="urn:microsoft.com/office/officeart/2018/2/layout/IconLabelList"/>
    <dgm:cxn modelId="{D3789B81-198D-4839-8FA0-C4BFA0289CC0}" type="presParOf" srcId="{B43C7C4F-39A9-4FCD-9E49-3E37388AEE01}" destId="{7481AAE4-D99C-4D37-A507-5FA4EFB5B9D8}" srcOrd="2" destOrd="0" presId="urn:microsoft.com/office/officeart/2018/2/layout/IconLabelList"/>
    <dgm:cxn modelId="{96EA2C43-0D32-4941-A70F-4E05487635B4}" type="presParOf" srcId="{7481AAE4-D99C-4D37-A507-5FA4EFB5B9D8}" destId="{19FC607F-87D3-47E0-9C87-9A38423219A6}" srcOrd="0" destOrd="0" presId="urn:microsoft.com/office/officeart/2018/2/layout/IconLabelList"/>
    <dgm:cxn modelId="{F85AAD50-FD85-49F6-BC6D-48417116E097}" type="presParOf" srcId="{7481AAE4-D99C-4D37-A507-5FA4EFB5B9D8}" destId="{65C2C12E-4FF6-4FD5-9F05-809960B67816}" srcOrd="1" destOrd="0" presId="urn:microsoft.com/office/officeart/2018/2/layout/IconLabelList"/>
    <dgm:cxn modelId="{AD92AD40-66A2-45F8-AE59-5B82746DC012}" type="presParOf" srcId="{7481AAE4-D99C-4D37-A507-5FA4EFB5B9D8}" destId="{BC3858F8-909F-4640-A0A1-6245454ECDF7}" srcOrd="2" destOrd="0" presId="urn:microsoft.com/office/officeart/2018/2/layout/IconLabelList"/>
    <dgm:cxn modelId="{AD3D629E-6630-477E-A772-185F63C67459}" type="presParOf" srcId="{B43C7C4F-39A9-4FCD-9E49-3E37388AEE01}" destId="{3BB9FD62-40CD-4F34-89B0-624DC9B9D442}" srcOrd="3" destOrd="0" presId="urn:microsoft.com/office/officeart/2018/2/layout/IconLabelList"/>
    <dgm:cxn modelId="{C4F6D3F3-66EC-44DB-B4A5-95EDF66832A7}" type="presParOf" srcId="{B43C7C4F-39A9-4FCD-9E49-3E37388AEE01}" destId="{8E608BC7-2E40-45AF-A366-9F120109A49D}" srcOrd="4" destOrd="0" presId="urn:microsoft.com/office/officeart/2018/2/layout/IconLabelList"/>
    <dgm:cxn modelId="{629A4B57-4FA7-4E79-9B6E-6A6BD4F7CF1D}" type="presParOf" srcId="{8E608BC7-2E40-45AF-A366-9F120109A49D}" destId="{6A934F9A-9519-48F4-AB91-C583BF1AEBDB}" srcOrd="0" destOrd="0" presId="urn:microsoft.com/office/officeart/2018/2/layout/IconLabelList"/>
    <dgm:cxn modelId="{66E82124-5B5C-4F2A-A852-2AC08C57FB1B}" type="presParOf" srcId="{8E608BC7-2E40-45AF-A366-9F120109A49D}" destId="{C3A41A88-8CDE-4358-BDAB-C5C8D021F8A7}" srcOrd="1" destOrd="0" presId="urn:microsoft.com/office/officeart/2018/2/layout/IconLabelList"/>
    <dgm:cxn modelId="{20953121-5116-4CD0-82CD-9DA5AC474A30}" type="presParOf" srcId="{8E608BC7-2E40-45AF-A366-9F120109A49D}" destId="{5220047E-146E-4424-94A5-AFE60E14E339}" srcOrd="2" destOrd="0" presId="urn:microsoft.com/office/officeart/2018/2/layout/IconLabelList"/>
    <dgm:cxn modelId="{A339AE88-B824-4362-8323-7177136C74A1}" type="presParOf" srcId="{B43C7C4F-39A9-4FCD-9E49-3E37388AEE01}" destId="{18E7CF8C-8FC8-467C-9612-9EBE6D8961F8}" srcOrd="5" destOrd="0" presId="urn:microsoft.com/office/officeart/2018/2/layout/IconLabelList"/>
    <dgm:cxn modelId="{53DEA1D6-B87A-4F81-9A6C-4B15811B4D68}" type="presParOf" srcId="{B43C7C4F-39A9-4FCD-9E49-3E37388AEE01}" destId="{18025DE5-9E71-43A8-803E-70522C5FE3FE}" srcOrd="6" destOrd="0" presId="urn:microsoft.com/office/officeart/2018/2/layout/IconLabelList"/>
    <dgm:cxn modelId="{08D98D85-C0A3-46CE-94F9-9A81DE73FA7C}" type="presParOf" srcId="{18025DE5-9E71-43A8-803E-70522C5FE3FE}" destId="{FFA35BCA-2BE4-4092-B9A8-74B069AE0B88}" srcOrd="0" destOrd="0" presId="urn:microsoft.com/office/officeart/2018/2/layout/IconLabelList"/>
    <dgm:cxn modelId="{DCAF51F2-715B-489F-9101-4C9B987BD89A}" type="presParOf" srcId="{18025DE5-9E71-43A8-803E-70522C5FE3FE}" destId="{D61D2D1F-D242-4FDE-A217-BD5D2F40B4E3}" srcOrd="1" destOrd="0" presId="urn:microsoft.com/office/officeart/2018/2/layout/IconLabelList"/>
    <dgm:cxn modelId="{4FF6C6FC-A9FD-4A5C-BADF-2C78D365B734}" type="presParOf" srcId="{18025DE5-9E71-43A8-803E-70522C5FE3FE}" destId="{ABA25D91-21C4-4745-B790-DF83FDED17E8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951C22-B118-924D-BE2F-7AFDA5978DBF}">
      <dsp:nvSpPr>
        <dsp:cNvPr id="0" name=""/>
        <dsp:cNvSpPr/>
      </dsp:nvSpPr>
      <dsp:spPr>
        <a:xfrm>
          <a:off x="4342" y="1303468"/>
          <a:ext cx="1898501" cy="1352682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Take a closer look at characters in the book</a:t>
          </a:r>
          <a:endParaRPr lang="en-GB" sz="2000" kern="1200" dirty="0"/>
        </a:p>
      </dsp:txBody>
      <dsp:txXfrm>
        <a:off x="43961" y="1343087"/>
        <a:ext cx="1819263" cy="1273444"/>
      </dsp:txXfrm>
    </dsp:sp>
    <dsp:sp modelId="{58F668D6-B563-8E47-BA08-19B81E782B5A}">
      <dsp:nvSpPr>
        <dsp:cNvPr id="0" name=""/>
        <dsp:cNvSpPr/>
      </dsp:nvSpPr>
      <dsp:spPr>
        <a:xfrm>
          <a:off x="2092694" y="1744395"/>
          <a:ext cx="402482" cy="470828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000" kern="1200"/>
        </a:p>
      </dsp:txBody>
      <dsp:txXfrm>
        <a:off x="2092694" y="1838561"/>
        <a:ext cx="281737" cy="282496"/>
      </dsp:txXfrm>
    </dsp:sp>
    <dsp:sp modelId="{F138B49C-AB99-AF4E-A2B0-FCCD7E5E5F6D}">
      <dsp:nvSpPr>
        <dsp:cNvPr id="0" name=""/>
        <dsp:cNvSpPr/>
      </dsp:nvSpPr>
      <dsp:spPr>
        <a:xfrm>
          <a:off x="2662244" y="1303468"/>
          <a:ext cx="1898501" cy="135268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Check your understanding</a:t>
          </a:r>
          <a:endParaRPr lang="en-GB" sz="2000" kern="1200" dirty="0"/>
        </a:p>
      </dsp:txBody>
      <dsp:txXfrm>
        <a:off x="2701863" y="1343087"/>
        <a:ext cx="1819263" cy="1273444"/>
      </dsp:txXfrm>
    </dsp:sp>
    <dsp:sp modelId="{D090335A-CF09-C047-95D1-9E3B80759415}">
      <dsp:nvSpPr>
        <dsp:cNvPr id="0" name=""/>
        <dsp:cNvSpPr/>
      </dsp:nvSpPr>
      <dsp:spPr>
        <a:xfrm>
          <a:off x="4750596" y="1744395"/>
          <a:ext cx="402482" cy="470828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000" kern="1200"/>
        </a:p>
      </dsp:txBody>
      <dsp:txXfrm>
        <a:off x="4750596" y="1838561"/>
        <a:ext cx="281737" cy="282496"/>
      </dsp:txXfrm>
    </dsp:sp>
    <dsp:sp modelId="{2496DF57-3EA5-6743-ABC9-0170BAC8CE07}">
      <dsp:nvSpPr>
        <dsp:cNvPr id="0" name=""/>
        <dsp:cNvSpPr/>
      </dsp:nvSpPr>
      <dsp:spPr>
        <a:xfrm>
          <a:off x="5320146" y="1303468"/>
          <a:ext cx="1898501" cy="1352682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Discuss character arcs</a:t>
          </a:r>
          <a:endParaRPr lang="en-GB" sz="2500" kern="1200"/>
        </a:p>
      </dsp:txBody>
      <dsp:txXfrm>
        <a:off x="5359765" y="1343087"/>
        <a:ext cx="1819263" cy="1273444"/>
      </dsp:txXfrm>
    </dsp:sp>
    <dsp:sp modelId="{E857A7CB-5E92-284C-85FC-B655A3E0D219}">
      <dsp:nvSpPr>
        <dsp:cNvPr id="0" name=""/>
        <dsp:cNvSpPr/>
      </dsp:nvSpPr>
      <dsp:spPr>
        <a:xfrm>
          <a:off x="7408498" y="1744395"/>
          <a:ext cx="402482" cy="470828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000" kern="1200"/>
        </a:p>
      </dsp:txBody>
      <dsp:txXfrm>
        <a:off x="7408498" y="1838561"/>
        <a:ext cx="281737" cy="282496"/>
      </dsp:txXfrm>
    </dsp:sp>
    <dsp:sp modelId="{571D4669-1164-4142-BBCE-C9DEA09C95E6}">
      <dsp:nvSpPr>
        <dsp:cNvPr id="0" name=""/>
        <dsp:cNvSpPr/>
      </dsp:nvSpPr>
      <dsp:spPr>
        <a:xfrm>
          <a:off x="7978049" y="1303468"/>
          <a:ext cx="1898501" cy="1352682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Do some writing of your own.</a:t>
          </a:r>
          <a:endParaRPr lang="en-GB" sz="2500" kern="1200"/>
        </a:p>
      </dsp:txBody>
      <dsp:txXfrm>
        <a:off x="8017668" y="1343087"/>
        <a:ext cx="1819263" cy="127344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9643B3-60CF-F345-AD63-DC6542AD354A}">
      <dsp:nvSpPr>
        <dsp:cNvPr id="0" name=""/>
        <dsp:cNvSpPr/>
      </dsp:nvSpPr>
      <dsp:spPr>
        <a:xfrm>
          <a:off x="0" y="48969"/>
          <a:ext cx="10515600" cy="13525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/>
            <a:t>I chose to write Princess Victoria’s War in the THIRD PERSON so that I could follow each of the characters.</a:t>
          </a:r>
        </a:p>
      </dsp:txBody>
      <dsp:txXfrm>
        <a:off x="66025" y="114994"/>
        <a:ext cx="10383550" cy="1220470"/>
      </dsp:txXfrm>
    </dsp:sp>
    <dsp:sp modelId="{826D8A54-B889-1645-8DB8-6C092E9C23A5}">
      <dsp:nvSpPr>
        <dsp:cNvPr id="0" name=""/>
        <dsp:cNvSpPr/>
      </dsp:nvSpPr>
      <dsp:spPr>
        <a:xfrm>
          <a:off x="0" y="1499409"/>
          <a:ext cx="10515600" cy="13525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/>
            <a:t>This means I can separate the characters and give them  adventures of their own.</a:t>
          </a:r>
        </a:p>
      </dsp:txBody>
      <dsp:txXfrm>
        <a:off x="66025" y="1565434"/>
        <a:ext cx="10383550" cy="1220470"/>
      </dsp:txXfrm>
    </dsp:sp>
    <dsp:sp modelId="{12EE88ED-FA75-6E44-871B-42A37CA01E72}">
      <dsp:nvSpPr>
        <dsp:cNvPr id="0" name=""/>
        <dsp:cNvSpPr/>
      </dsp:nvSpPr>
      <dsp:spPr>
        <a:xfrm>
          <a:off x="0" y="2949848"/>
          <a:ext cx="10515600" cy="13525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/>
            <a:t>This also means that I can develop their CHARACTER ARCS more easily.</a:t>
          </a:r>
        </a:p>
      </dsp:txBody>
      <dsp:txXfrm>
        <a:off x="66025" y="3015873"/>
        <a:ext cx="10383550" cy="122047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0D6E7F-1A04-46F1-A1BF-2D88A1712083}">
      <dsp:nvSpPr>
        <dsp:cNvPr id="0" name=""/>
        <dsp:cNvSpPr/>
      </dsp:nvSpPr>
      <dsp:spPr>
        <a:xfrm>
          <a:off x="0" y="4535"/>
          <a:ext cx="6245265" cy="703719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60B75F7-AFA4-45F5-BA46-688876DC89D8}">
      <dsp:nvSpPr>
        <dsp:cNvPr id="0" name=""/>
        <dsp:cNvSpPr/>
      </dsp:nvSpPr>
      <dsp:spPr>
        <a:xfrm>
          <a:off x="212875" y="162872"/>
          <a:ext cx="387424" cy="38704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16683D0-203D-4136-8325-951D2A7F9ED2}">
      <dsp:nvSpPr>
        <dsp:cNvPr id="0" name=""/>
        <dsp:cNvSpPr/>
      </dsp:nvSpPr>
      <dsp:spPr>
        <a:xfrm>
          <a:off x="813174" y="4535"/>
          <a:ext cx="5395353" cy="7696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459" tIns="81459" rIns="81459" bIns="81459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1. What is her situation at the start of the story?</a:t>
          </a:r>
        </a:p>
      </dsp:txBody>
      <dsp:txXfrm>
        <a:off x="813174" y="4535"/>
        <a:ext cx="5395353" cy="769693"/>
      </dsp:txXfrm>
    </dsp:sp>
    <dsp:sp modelId="{0CBF933C-642B-4790-88BF-4A59E5158441}">
      <dsp:nvSpPr>
        <dsp:cNvPr id="0" name=""/>
        <dsp:cNvSpPr/>
      </dsp:nvSpPr>
      <dsp:spPr>
        <a:xfrm>
          <a:off x="0" y="966652"/>
          <a:ext cx="6245265" cy="703719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BB6BDBB-96AC-4507-B065-8A1A65BED4CB}">
      <dsp:nvSpPr>
        <dsp:cNvPr id="0" name=""/>
        <dsp:cNvSpPr/>
      </dsp:nvSpPr>
      <dsp:spPr>
        <a:xfrm>
          <a:off x="212875" y="1124988"/>
          <a:ext cx="387424" cy="38704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29B5F30-3CEA-46F6-9513-D93027D81022}">
      <dsp:nvSpPr>
        <dsp:cNvPr id="0" name=""/>
        <dsp:cNvSpPr/>
      </dsp:nvSpPr>
      <dsp:spPr>
        <a:xfrm>
          <a:off x="813174" y="966652"/>
          <a:ext cx="5395353" cy="7696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459" tIns="81459" rIns="81459" bIns="81459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[Tip: take a look at Chapter 1 P 1-5</a:t>
          </a:r>
          <a:r>
            <a:rPr lang="en-US" sz="1400" kern="1200" dirty="0"/>
            <a:t>].</a:t>
          </a:r>
        </a:p>
      </dsp:txBody>
      <dsp:txXfrm>
        <a:off x="813174" y="966652"/>
        <a:ext cx="5395353" cy="769693"/>
      </dsp:txXfrm>
    </dsp:sp>
    <dsp:sp modelId="{1132A979-FE6F-4A2F-9D25-98506F5B7CA1}">
      <dsp:nvSpPr>
        <dsp:cNvPr id="0" name=""/>
        <dsp:cNvSpPr/>
      </dsp:nvSpPr>
      <dsp:spPr>
        <a:xfrm>
          <a:off x="0" y="1928768"/>
          <a:ext cx="6245265" cy="703719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220E4B-CEEC-4459-A52F-82D57EB63357}">
      <dsp:nvSpPr>
        <dsp:cNvPr id="0" name=""/>
        <dsp:cNvSpPr/>
      </dsp:nvSpPr>
      <dsp:spPr>
        <a:xfrm>
          <a:off x="212875" y="2087105"/>
          <a:ext cx="387424" cy="38704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127A823-02D6-4293-AB4D-84CA5879C1C8}">
      <dsp:nvSpPr>
        <dsp:cNvPr id="0" name=""/>
        <dsp:cNvSpPr/>
      </dsp:nvSpPr>
      <dsp:spPr>
        <a:xfrm>
          <a:off x="813174" y="1928768"/>
          <a:ext cx="5395353" cy="7696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459" tIns="81459" rIns="81459" bIns="81459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solidFill>
                <a:schemeClr val="bg1"/>
              </a:solidFill>
            </a:rPr>
            <a:t>2. </a:t>
          </a:r>
          <a:r>
            <a:rPr lang="en-US" sz="1500" kern="1200" dirty="0">
              <a:solidFill>
                <a:schemeClr val="bg1"/>
              </a:solidFill>
            </a:rPr>
            <a:t>How does Victoria react when Albert and the others arrive at her turret prison??  Find examples [evidence] to support your answers.</a:t>
          </a:r>
        </a:p>
      </dsp:txBody>
      <dsp:txXfrm>
        <a:off x="813174" y="1928768"/>
        <a:ext cx="5395353" cy="769693"/>
      </dsp:txXfrm>
    </dsp:sp>
    <dsp:sp modelId="{9B5FD078-EE1E-4BFA-BB29-D138E3747CD7}">
      <dsp:nvSpPr>
        <dsp:cNvPr id="0" name=""/>
        <dsp:cNvSpPr/>
      </dsp:nvSpPr>
      <dsp:spPr>
        <a:xfrm>
          <a:off x="0" y="2890885"/>
          <a:ext cx="6245265" cy="703719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77548BD-27AC-4F8F-B208-0D871E272EFE}">
      <dsp:nvSpPr>
        <dsp:cNvPr id="0" name=""/>
        <dsp:cNvSpPr/>
      </dsp:nvSpPr>
      <dsp:spPr>
        <a:xfrm>
          <a:off x="212875" y="3049222"/>
          <a:ext cx="387424" cy="387045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11248F3-21A8-4F27-8895-60B2E1D3F08F}">
      <dsp:nvSpPr>
        <dsp:cNvPr id="0" name=""/>
        <dsp:cNvSpPr/>
      </dsp:nvSpPr>
      <dsp:spPr>
        <a:xfrm>
          <a:off x="813174" y="2890885"/>
          <a:ext cx="5395353" cy="7696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459" tIns="81459" rIns="81459" bIns="81459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[Tip: Take a look at Chapter 13, p 61-70]</a:t>
          </a:r>
        </a:p>
      </dsp:txBody>
      <dsp:txXfrm>
        <a:off x="813174" y="2890885"/>
        <a:ext cx="5395353" cy="769693"/>
      </dsp:txXfrm>
    </dsp:sp>
    <dsp:sp modelId="{274B7715-AFF2-4AC9-B8CB-34FE4AA72DCC}">
      <dsp:nvSpPr>
        <dsp:cNvPr id="0" name=""/>
        <dsp:cNvSpPr/>
      </dsp:nvSpPr>
      <dsp:spPr>
        <a:xfrm>
          <a:off x="0" y="3853001"/>
          <a:ext cx="6245265" cy="703719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33AC2EA-F6EA-499D-AFD4-44779A96DC66}">
      <dsp:nvSpPr>
        <dsp:cNvPr id="0" name=""/>
        <dsp:cNvSpPr/>
      </dsp:nvSpPr>
      <dsp:spPr>
        <a:xfrm>
          <a:off x="212875" y="4011338"/>
          <a:ext cx="387424" cy="387045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FA5B23-9744-43C5-A1AD-8DF717C1A0A8}">
      <dsp:nvSpPr>
        <dsp:cNvPr id="0" name=""/>
        <dsp:cNvSpPr/>
      </dsp:nvSpPr>
      <dsp:spPr>
        <a:xfrm>
          <a:off x="813174" y="3853001"/>
          <a:ext cx="5395353" cy="7696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459" tIns="81459" rIns="81459" bIns="81459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3. How does Victoria deal with being lost in the city? [What does she do? What qualities does she show?</a:t>
          </a:r>
        </a:p>
      </dsp:txBody>
      <dsp:txXfrm>
        <a:off x="813174" y="3853001"/>
        <a:ext cx="5395353" cy="769693"/>
      </dsp:txXfrm>
    </dsp:sp>
    <dsp:sp modelId="{3332F507-9704-473A-88B0-CD5120AA0B67}">
      <dsp:nvSpPr>
        <dsp:cNvPr id="0" name=""/>
        <dsp:cNvSpPr/>
      </dsp:nvSpPr>
      <dsp:spPr>
        <a:xfrm>
          <a:off x="0" y="4815118"/>
          <a:ext cx="6245265" cy="703719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6CA5FA-95A0-40A7-970C-3A979F6F0A6E}">
      <dsp:nvSpPr>
        <dsp:cNvPr id="0" name=""/>
        <dsp:cNvSpPr/>
      </dsp:nvSpPr>
      <dsp:spPr>
        <a:xfrm>
          <a:off x="212875" y="4973455"/>
          <a:ext cx="387424" cy="387045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E12C27F-6034-497C-A81B-C2087B6C28E5}">
      <dsp:nvSpPr>
        <dsp:cNvPr id="0" name=""/>
        <dsp:cNvSpPr/>
      </dsp:nvSpPr>
      <dsp:spPr>
        <a:xfrm>
          <a:off x="813174" y="4815118"/>
          <a:ext cx="5395353" cy="7696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459" tIns="81459" rIns="81459" bIns="81459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[Tip: take a look at Chapter 17 p 83-87 and Chapters27 -29 137-152]</a:t>
          </a:r>
        </a:p>
      </dsp:txBody>
      <dsp:txXfrm>
        <a:off x="813174" y="4815118"/>
        <a:ext cx="5395353" cy="76969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8AD6B9-9B73-468B-B577-64B61BB3E37C}">
      <dsp:nvSpPr>
        <dsp:cNvPr id="0" name=""/>
        <dsp:cNvSpPr/>
      </dsp:nvSpPr>
      <dsp:spPr>
        <a:xfrm>
          <a:off x="0" y="682"/>
          <a:ext cx="6245265" cy="159656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C0006C7-A482-4401-991A-58C71668451D}">
      <dsp:nvSpPr>
        <dsp:cNvPr id="0" name=""/>
        <dsp:cNvSpPr/>
      </dsp:nvSpPr>
      <dsp:spPr>
        <a:xfrm>
          <a:off x="482961" y="359909"/>
          <a:ext cx="878111" cy="87811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3826689-1835-4BD6-BDFF-A7E6BEC69FB4}">
      <dsp:nvSpPr>
        <dsp:cNvPr id="0" name=""/>
        <dsp:cNvSpPr/>
      </dsp:nvSpPr>
      <dsp:spPr>
        <a:xfrm>
          <a:off x="1844034" y="682"/>
          <a:ext cx="4401230" cy="15965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8970" tIns="168970" rIns="168970" bIns="16897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At the end of the story, Victoria writes some entries in her diary, reflecting on everything that has happened.</a:t>
          </a:r>
        </a:p>
      </dsp:txBody>
      <dsp:txXfrm>
        <a:off x="1844034" y="682"/>
        <a:ext cx="4401230" cy="1596566"/>
      </dsp:txXfrm>
    </dsp:sp>
    <dsp:sp modelId="{052957C7-D507-4B6C-8FC3-90FFBDACE5DF}">
      <dsp:nvSpPr>
        <dsp:cNvPr id="0" name=""/>
        <dsp:cNvSpPr/>
      </dsp:nvSpPr>
      <dsp:spPr>
        <a:xfrm>
          <a:off x="0" y="1996390"/>
          <a:ext cx="6245265" cy="1596566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7BDC46B-B7E9-40CD-B0DA-E365AA9C1EB5}">
      <dsp:nvSpPr>
        <dsp:cNvPr id="0" name=""/>
        <dsp:cNvSpPr/>
      </dsp:nvSpPr>
      <dsp:spPr>
        <a:xfrm>
          <a:off x="482961" y="2355617"/>
          <a:ext cx="878111" cy="87811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20EDC30-B853-4E1A-8E66-240CB1E81A54}">
      <dsp:nvSpPr>
        <dsp:cNvPr id="0" name=""/>
        <dsp:cNvSpPr/>
      </dsp:nvSpPr>
      <dsp:spPr>
        <a:xfrm>
          <a:off x="1844034" y="1996390"/>
          <a:ext cx="4401230" cy="15965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8970" tIns="168970" rIns="168970" bIns="16897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What would the moments that would stand out for her? What would she think about them?</a:t>
          </a:r>
        </a:p>
      </dsp:txBody>
      <dsp:txXfrm>
        <a:off x="1844034" y="1996390"/>
        <a:ext cx="4401230" cy="1596566"/>
      </dsp:txXfrm>
    </dsp:sp>
    <dsp:sp modelId="{E6623A50-C961-47D2-8AA2-27D055BB5826}">
      <dsp:nvSpPr>
        <dsp:cNvPr id="0" name=""/>
        <dsp:cNvSpPr/>
      </dsp:nvSpPr>
      <dsp:spPr>
        <a:xfrm>
          <a:off x="0" y="3992098"/>
          <a:ext cx="6245265" cy="1596566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BE5DE4F-8040-4B84-8F1C-41017EAB8B1D}">
      <dsp:nvSpPr>
        <dsp:cNvPr id="0" name=""/>
        <dsp:cNvSpPr/>
      </dsp:nvSpPr>
      <dsp:spPr>
        <a:xfrm>
          <a:off x="482961" y="4351325"/>
          <a:ext cx="878111" cy="87811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BA4BDCB-4405-468D-AAA7-871AB3069C4A}">
      <dsp:nvSpPr>
        <dsp:cNvPr id="0" name=""/>
        <dsp:cNvSpPr/>
      </dsp:nvSpPr>
      <dsp:spPr>
        <a:xfrm>
          <a:off x="1844034" y="3992098"/>
          <a:ext cx="4401230" cy="15965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8970" tIns="168970" rIns="168970" bIns="16897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Write three of her diary entries.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Top TOP tip: don’t retell the story; write down her thoughts and feelings. ‘When X happened, I felt...’</a:t>
          </a:r>
        </a:p>
      </dsp:txBody>
      <dsp:txXfrm>
        <a:off x="1844034" y="3992098"/>
        <a:ext cx="4401230" cy="159656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821E19-1D28-495D-8574-0AAA4E01B7CA}">
      <dsp:nvSpPr>
        <dsp:cNvPr id="0" name=""/>
        <dsp:cNvSpPr/>
      </dsp:nvSpPr>
      <dsp:spPr>
        <a:xfrm>
          <a:off x="752566" y="1045320"/>
          <a:ext cx="1066720" cy="106672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16FF719-7B53-4139-B438-EF466A0523D4}">
      <dsp:nvSpPr>
        <dsp:cNvPr id="0" name=""/>
        <dsp:cNvSpPr/>
      </dsp:nvSpPr>
      <dsp:spPr>
        <a:xfrm>
          <a:off x="100682" y="2427484"/>
          <a:ext cx="2370489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With a partner discuss the following:</a:t>
          </a:r>
        </a:p>
      </dsp:txBody>
      <dsp:txXfrm>
        <a:off x="100682" y="2427484"/>
        <a:ext cx="2370489" cy="720000"/>
      </dsp:txXfrm>
    </dsp:sp>
    <dsp:sp modelId="{19FC607F-87D3-47E0-9C87-9A38423219A6}">
      <dsp:nvSpPr>
        <dsp:cNvPr id="0" name=""/>
        <dsp:cNvSpPr/>
      </dsp:nvSpPr>
      <dsp:spPr>
        <a:xfrm>
          <a:off x="3537891" y="1045320"/>
          <a:ext cx="1066720" cy="106672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3858F8-909F-4640-A0A1-6245454ECDF7}">
      <dsp:nvSpPr>
        <dsp:cNvPr id="0" name=""/>
        <dsp:cNvSpPr/>
      </dsp:nvSpPr>
      <dsp:spPr>
        <a:xfrm>
          <a:off x="2886007" y="2427484"/>
          <a:ext cx="2370489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What is Victoria like at the start of the story?</a:t>
          </a:r>
        </a:p>
      </dsp:txBody>
      <dsp:txXfrm>
        <a:off x="2886007" y="2427484"/>
        <a:ext cx="2370489" cy="720000"/>
      </dsp:txXfrm>
    </dsp:sp>
    <dsp:sp modelId="{6A934F9A-9519-48F4-AB91-C583BF1AEBDB}">
      <dsp:nvSpPr>
        <dsp:cNvPr id="0" name=""/>
        <dsp:cNvSpPr/>
      </dsp:nvSpPr>
      <dsp:spPr>
        <a:xfrm>
          <a:off x="6323216" y="1045320"/>
          <a:ext cx="1066720" cy="106672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220047E-146E-4424-94A5-AFE60E14E339}">
      <dsp:nvSpPr>
        <dsp:cNvPr id="0" name=""/>
        <dsp:cNvSpPr/>
      </dsp:nvSpPr>
      <dsp:spPr>
        <a:xfrm>
          <a:off x="5671332" y="2427484"/>
          <a:ext cx="2370489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In what ways is she different by the end of the story?</a:t>
          </a:r>
        </a:p>
      </dsp:txBody>
      <dsp:txXfrm>
        <a:off x="5671332" y="2427484"/>
        <a:ext cx="2370489" cy="720000"/>
      </dsp:txXfrm>
    </dsp:sp>
    <dsp:sp modelId="{FFA35BCA-2BE4-4092-B9A8-74B069AE0B88}">
      <dsp:nvSpPr>
        <dsp:cNvPr id="0" name=""/>
        <dsp:cNvSpPr/>
      </dsp:nvSpPr>
      <dsp:spPr>
        <a:xfrm>
          <a:off x="9108541" y="1045320"/>
          <a:ext cx="1066720" cy="106672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BA25D91-21C4-4745-B790-DF83FDED17E8}">
      <dsp:nvSpPr>
        <dsp:cNvPr id="0" name=""/>
        <dsp:cNvSpPr/>
      </dsp:nvSpPr>
      <dsp:spPr>
        <a:xfrm>
          <a:off x="8456657" y="2427484"/>
          <a:ext cx="2370489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What are the main experiences or people </a:t>
          </a:r>
          <a:r>
            <a:rPr lang="en-US" sz="1600" kern="1200"/>
            <a:t>that caused  her to change?</a:t>
          </a:r>
        </a:p>
      </dsp:txBody>
      <dsp:txXfrm>
        <a:off x="8456657" y="2427484"/>
        <a:ext cx="2370489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4D2EA4-4AE5-E674-42A8-36B056666E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407234-DDE8-3055-2FBE-1921C65FDF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6F2A1D-D7B6-FD9D-F544-C53E388F20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55846-3B69-4749-B0F0-1EC13C317C35}" type="datetimeFigureOut">
              <a:rPr lang="en-US" smtClean="0"/>
              <a:t>5/10/24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E3C114-6143-866D-D4B0-B6DAEA04D8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BC54F8-BDB2-7EBA-C96E-04C10563CF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7C3F89-D99D-6B4E-9428-E80000B08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0795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CB7E46-D822-80C3-2AE3-5625F1FA47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25D76EE-5A02-7E53-EFA2-945FC17B6A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C8AF0A-15A7-DD5E-0EE9-A765E7B4B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55846-3B69-4749-B0F0-1EC13C317C35}" type="datetimeFigureOut">
              <a:rPr lang="en-US" smtClean="0"/>
              <a:t>5/10/24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9CC2CC-113B-3A2C-BE45-3D0E91CD38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079CDE-130E-684A-F3DE-CA651D489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7C3F89-D99D-6B4E-9428-E80000B08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34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AB830CA-B0E4-F6CA-3BA4-6D2715BFCB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C640096-1393-CB5F-8B45-5766A2DF59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2D2262-DA83-9E85-C744-C153F9A3F5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55846-3B69-4749-B0F0-1EC13C317C35}" type="datetimeFigureOut">
              <a:rPr lang="en-US" smtClean="0"/>
              <a:t>5/10/24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439EE3-9A7C-F682-9B92-1727E355A6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1D1AD1-A1B6-15D5-156A-186468AB35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7C3F89-D99D-6B4E-9428-E80000B08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6057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F95358-CC55-6E25-8C0A-A55120BCC8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F9C00B-2D2A-0898-2B91-851BA48596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54FC4-014F-131E-D863-DE2092743D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55846-3B69-4749-B0F0-1EC13C317C35}" type="datetimeFigureOut">
              <a:rPr lang="en-US" smtClean="0"/>
              <a:t>5/10/24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26C6CF-E4BA-0D87-11DC-3E490C168B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B442F3-4B72-E145-1CD1-F79061D13C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7C3F89-D99D-6B4E-9428-E80000B08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0891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41A3DE-2779-7CD2-EF3B-ACBCFB9FA9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8E50C9-8B72-9010-1034-A362C96600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6E1262-7D37-2DDB-B78F-1C7E1F6C91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55846-3B69-4749-B0F0-1EC13C317C35}" type="datetimeFigureOut">
              <a:rPr lang="en-US" smtClean="0"/>
              <a:t>5/10/24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F7FD72-7F92-62DF-4EDB-96E36DDEC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78C5B0-2D4B-5A78-E4BF-32B3308B5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7C3F89-D99D-6B4E-9428-E80000B08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6528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2DDB8C-781B-ED96-841D-90B03CF290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8FBBC1-F639-C764-7822-8CD67AD0D7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FACB30-8993-16F8-27A9-7DB804394D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C77CC4-5213-BD90-6EB9-6F0A0EC900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55846-3B69-4749-B0F0-1EC13C317C35}" type="datetimeFigureOut">
              <a:rPr lang="en-US" smtClean="0"/>
              <a:t>5/10/24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1FBA0B-0127-BCAF-BB59-3C1BAF25F4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699370-914B-9371-F28A-3B8D44107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7C3F89-D99D-6B4E-9428-E80000B08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1786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C9CF67-F454-EE1B-3384-C09B845DD8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7D645F-C6E9-78D6-72CD-12B7EE7187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0326DC-6A79-FE07-CB8D-EFC09A37A3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F0C539-3743-BC0F-5CA0-022DCB18B6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6F98AEE-4C04-F0D3-575E-571F6EADF8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E4DB1F4-C968-B049-2786-9D5473FC97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55846-3B69-4749-B0F0-1EC13C317C35}" type="datetimeFigureOut">
              <a:rPr lang="en-US" smtClean="0"/>
              <a:t>5/10/24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E364054-8D89-6890-4F90-A98107A068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047D0E5-05A2-2AA9-C72F-F0A60D29A1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7C3F89-D99D-6B4E-9428-E80000B08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2104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D749B-E78C-E7DB-30D4-AAFD0D223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8B3F7C4-6A7F-BB7D-D2AC-D99D65733E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55846-3B69-4749-B0F0-1EC13C317C35}" type="datetimeFigureOut">
              <a:rPr lang="en-US" smtClean="0"/>
              <a:t>5/10/24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02B1AF-3321-CF6F-32D9-97F996E83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031AA7-81A8-B5CD-995B-0A6BBA43BB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7C3F89-D99D-6B4E-9428-E80000B08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1668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E4F0B7-0A49-9E5E-C2F6-7681C0A5BE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55846-3B69-4749-B0F0-1EC13C317C35}" type="datetimeFigureOut">
              <a:rPr lang="en-US" smtClean="0"/>
              <a:t>5/10/24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2B5E01-3F64-B92B-D4DB-E76DDE1894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0DE8AE-3318-E523-871C-B5626F5C75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7C3F89-D99D-6B4E-9428-E80000B08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538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C2A910-BB93-EACB-78A8-784A195859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DEDD8F-3165-78F5-66B6-E59BBFBE43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F32E1D-0FB1-0164-EDBF-4A1DB04C65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74D8E2-D48E-157E-9CBD-E7F2596E25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55846-3B69-4749-B0F0-1EC13C317C35}" type="datetimeFigureOut">
              <a:rPr lang="en-US" smtClean="0"/>
              <a:t>5/10/24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B9118F-5D80-A554-27CF-02F5C0D824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31CD3A-5118-D61A-7149-A31698741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7C3F89-D99D-6B4E-9428-E80000B08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0765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5A06CB-96E5-C57D-9FF8-3D52E2F3FF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788C571-6DC2-4813-931B-F61F7D8D0B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12F1AC-BF34-1FB2-44A0-E4069F125C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FC0EA6-23DC-4301-B27D-E5EA0E61AF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55846-3B69-4749-B0F0-1EC13C317C35}" type="datetimeFigureOut">
              <a:rPr lang="en-US" smtClean="0"/>
              <a:t>5/10/24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00838A-EB32-2991-0BA9-987B6A89B9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8CA900-98C8-7F9A-9D11-0D02E108B4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7C3F89-D99D-6B4E-9428-E80000B08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0687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E16F76E-E18F-688D-CD9F-A6564DDC25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C2A582-7901-8609-C4F8-F06466FC29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86CC6F-9220-B7FF-2C0C-7049E3588E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9055846-3B69-4749-B0F0-1EC13C317C35}" type="datetimeFigureOut">
              <a:rPr lang="en-US" smtClean="0"/>
              <a:t>5/10/24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61A23D-78C4-7369-BE17-9FF48DA6EC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FF16AF-8D06-9AD4-768F-CA256E63D5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17C3F89-D99D-6B4E-9428-E80000B08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685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67B08F-44B2-9598-9ECC-D533E4DF77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Student Mission </a:t>
            </a:r>
            <a:br>
              <a:rPr lang="en-US" dirty="0"/>
            </a:br>
            <a:r>
              <a:rPr lang="en-US"/>
              <a:t>Book 7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F1178B-D11F-C727-9226-C14C6A7E9F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Sarah Green</a:t>
            </a:r>
          </a:p>
          <a:p>
            <a:pPr marL="0" indent="0">
              <a:buNone/>
            </a:pPr>
            <a:r>
              <a:rPr lang="en-US" dirty="0"/>
              <a:t>Roger Haines</a:t>
            </a:r>
          </a:p>
        </p:txBody>
      </p:sp>
      <p:pic>
        <p:nvPicPr>
          <p:cNvPr id="4" name="Picture 3" descr="A blue cover with a silhouette of a child&#10;&#10;Description automatically generated">
            <a:extLst>
              <a:ext uri="{FF2B5EF4-FFF2-40B4-BE49-F238E27FC236}">
                <a16:creationId xmlns:a16="http://schemas.microsoft.com/office/drawing/2014/main" id="{D5604564-A96E-D2E5-D7C4-DC58E6D947F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76" r="-1" b="5540"/>
          <a:stretch/>
        </p:blipFill>
        <p:spPr>
          <a:xfrm>
            <a:off x="6570177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8242609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0DFC902-7D23-471A-B557-B6B6917D7A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" y="-5705"/>
            <a:ext cx="12191990" cy="169434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919AF8-535C-B1F8-9901-078D4F893C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6851" y="637762"/>
            <a:ext cx="9888496" cy="900131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US" sz="40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In this unit you will: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5D5633-D557-4DCA-982C-FF36EB7A1C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88641"/>
            <a:ext cx="12191990" cy="516935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50D3AD2-FA80-415F-A9CE-54D884561C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6851" y="2010758"/>
            <a:ext cx="457190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A775C9DD-9087-8403-2AEE-9B4CD11B999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29962318"/>
              </p:ext>
            </p:extLst>
          </p:nvPr>
        </p:nvGraphicFramePr>
        <p:xfrm>
          <a:off x="1155548" y="2217343"/>
          <a:ext cx="9880893" cy="39596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305644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AAF0DD2-AB9B-37AB-AD62-0DD21F2986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237"/>
          <a:stretch/>
        </p:blipFill>
        <p:spPr>
          <a:xfrm>
            <a:off x="8439271" y="1919213"/>
            <a:ext cx="2554358" cy="280660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7AE2C74-6D22-75D8-57AF-639D7B057F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01809" y="4561157"/>
            <a:ext cx="2442845" cy="220611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615ED53-C365-F0B4-E2AD-EE314B5CD8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Four Main Characters: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C62503-DDA4-2006-0FEE-97E884781C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        </a:t>
            </a:r>
          </a:p>
          <a:p>
            <a:pPr marL="0" indent="0">
              <a:buNone/>
            </a:pPr>
            <a:r>
              <a:rPr lang="en-US" dirty="0"/>
              <a:t>                 Victoria                         Broth                       Oi                           Albert</a:t>
            </a:r>
          </a:p>
          <a:p>
            <a:pPr marL="0" indent="0">
              <a:buNone/>
            </a:pPr>
            <a:r>
              <a:rPr lang="en-US" dirty="0"/>
              <a:t>                                                     </a:t>
            </a:r>
          </a:p>
          <a:p>
            <a:pPr marL="0" indent="0">
              <a:buNone/>
            </a:pPr>
            <a:r>
              <a:rPr lang="en-US" dirty="0"/>
              <a:t>                                                                 Oops... Nearly forgot Dash!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8D4DD06-C0C2-927F-A31F-36763B6ECB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6610" y="1636541"/>
            <a:ext cx="2064300" cy="30084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903BD4C-EA77-B5C6-9A37-F092EC3BE6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28081" y="1744835"/>
            <a:ext cx="2128434" cy="290019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D7DD6BF-1F3D-96EC-2BC2-63F5CC967A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1522880"/>
            <a:ext cx="2203786" cy="3145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1475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DE138-6B69-D8AD-2861-E53281ADEB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Author’s Note:</a:t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B2EABA26-D651-6224-2ECF-F1E0A1E3D22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97653471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350031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0EA5CA-19EF-DB40-322B-0419D3A90D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sz="5400" dirty="0"/>
              <a:t>Victoria: fact file.</a:t>
            </a:r>
          </a:p>
        </p:txBody>
      </p:sp>
      <p:sp>
        <p:nvSpPr>
          <p:cNvPr id="18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AC337B-2E6C-D8AE-2492-7DA28D4DE7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/>
              <a:t>Victoria is imprisoned in Castle Darkness by her wicked cousin, Lord Hunter</a:t>
            </a:r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r>
              <a:rPr lang="en-US" sz="2200" dirty="0"/>
              <a:t>She is an orphan, and has not friends, except her dog, Dash</a:t>
            </a:r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r>
              <a:rPr lang="en-US" sz="2200" dirty="0"/>
              <a:t>She watches and listens and practices her sword play.</a:t>
            </a:r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endParaRPr lang="en-US" sz="2200" dirty="0"/>
          </a:p>
        </p:txBody>
      </p:sp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5A86887A-E84E-C302-F228-C6D5C541DE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854" r="1" b="27605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4682867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2659FDB4-FCBE-4A89-B46D-43D4FA544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313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D2F8A2-E912-6A82-4553-CD6C7DBEB7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94" y="1070800"/>
            <a:ext cx="3939688" cy="5583126"/>
          </a:xfrm>
        </p:spPr>
        <p:txBody>
          <a:bodyPr>
            <a:normAutofit/>
          </a:bodyPr>
          <a:lstStyle/>
          <a:p>
            <a:pPr algn="r"/>
            <a:r>
              <a:rPr lang="en-US" sz="3800" dirty="0"/>
              <a:t>What does Victoria bring to the story?</a:t>
            </a:r>
            <a:br>
              <a:rPr lang="en-US" sz="3800" dirty="0"/>
            </a:br>
            <a:r>
              <a:rPr lang="en-US" sz="3800" dirty="0"/>
              <a:t>SPOILER ALERT: only answer questions for the parts of the book you’ve already read!</a:t>
            </a:r>
            <a:br>
              <a:rPr lang="en-US" sz="3800" dirty="0"/>
            </a:br>
            <a:endParaRPr lang="en-US" sz="3800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8F51B3F-8331-4E4A-AE96-D47B1006E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28053" y="1132114"/>
            <a:ext cx="0" cy="5717573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9" name="Content Placeholder 2">
            <a:extLst>
              <a:ext uri="{FF2B5EF4-FFF2-40B4-BE49-F238E27FC236}">
                <a16:creationId xmlns:a16="http://schemas.microsoft.com/office/drawing/2014/main" id="{929A2C09-B870-95B8-EF12-A76517B22DF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49213758"/>
              </p:ext>
            </p:extLst>
          </p:nvPr>
        </p:nvGraphicFramePr>
        <p:xfrm>
          <a:off x="5108535" y="1070800"/>
          <a:ext cx="6245265" cy="55893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144100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659FDB4-FCBE-4A89-B46D-43D4FA544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313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E5CFC1A-73E5-F20C-936B-AD6D48C144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94" y="1070800"/>
            <a:ext cx="3939688" cy="5583126"/>
          </a:xfrm>
        </p:spPr>
        <p:txBody>
          <a:bodyPr>
            <a:normAutofit/>
          </a:bodyPr>
          <a:lstStyle/>
          <a:p>
            <a:pPr algn="r"/>
            <a:r>
              <a:rPr lang="en-US" sz="8000"/>
              <a:t>Writing task!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8F51B3F-8331-4E4A-AE96-D47B1006E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28053" y="1132114"/>
            <a:ext cx="0" cy="5717573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4FAC94AA-6A9C-D99E-FD11-CD8AABD3966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66119356"/>
              </p:ext>
            </p:extLst>
          </p:nvPr>
        </p:nvGraphicFramePr>
        <p:xfrm>
          <a:off x="5108535" y="1070800"/>
          <a:ext cx="6245265" cy="55893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944645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895E18-3DCE-23DE-C617-4DBD6F2FFE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7" y="348865"/>
            <a:ext cx="10044023" cy="877729"/>
          </a:xfrm>
        </p:spPr>
        <p:txBody>
          <a:bodyPr anchor="ctr"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Victoria’s character arc?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F05EA2B6-9F17-5972-EFBB-255AFE845F3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55974146"/>
              </p:ext>
            </p:extLst>
          </p:nvPr>
        </p:nvGraphicFramePr>
        <p:xfrm>
          <a:off x="644056" y="2112579"/>
          <a:ext cx="10927829" cy="4192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695784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407</Words>
  <Application>Microsoft Macintosh PowerPoint</Application>
  <PresentationFormat>Widescreen</PresentationFormat>
  <Paragraphs>46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Aptos</vt:lpstr>
      <vt:lpstr>Aptos Display</vt:lpstr>
      <vt:lpstr>Arial</vt:lpstr>
      <vt:lpstr>Office Theme</vt:lpstr>
      <vt:lpstr>Student Mission  Book 7</vt:lpstr>
      <vt:lpstr>In this unit you will:</vt:lpstr>
      <vt:lpstr>The Four Main Characters:</vt:lpstr>
      <vt:lpstr>Author’s Note: </vt:lpstr>
      <vt:lpstr>Victoria: fact file.</vt:lpstr>
      <vt:lpstr>What does Victoria bring to the story? SPOILER ALERT: only answer questions for the parts of the book you’ve already read! </vt:lpstr>
      <vt:lpstr>Writing task!</vt:lpstr>
      <vt:lpstr>Victoria’s character arc?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Jim Green</dc:creator>
  <cp:lastModifiedBy>Jim Green</cp:lastModifiedBy>
  <cp:revision>4</cp:revision>
  <dcterms:created xsi:type="dcterms:W3CDTF">2024-05-05T14:40:09Z</dcterms:created>
  <dcterms:modified xsi:type="dcterms:W3CDTF">2024-05-10T07:18:03Z</dcterms:modified>
</cp:coreProperties>
</file>