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88"/>
  </p:normalViewPr>
  <p:slideViewPr>
    <p:cSldViewPr snapToGrid="0">
      <p:cViewPr varScale="1">
        <p:scale>
          <a:sx n="96" d="100"/>
          <a:sy n="96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4BAD99-EE07-4003-9914-09E96544A1C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C39409A8-FA15-4E93-9E3A-8FB7595CACD7}">
      <dgm:prSet/>
      <dgm:spPr/>
      <dgm:t>
        <a:bodyPr/>
        <a:lstStyle/>
        <a:p>
          <a:pPr>
            <a:defRPr cap="all"/>
          </a:pPr>
          <a:r>
            <a:rPr lang="en-US"/>
            <a:t>In this unit you will:</a:t>
          </a:r>
        </a:p>
      </dgm:t>
    </dgm:pt>
    <dgm:pt modelId="{75B221E2-C698-45AD-8B04-D0392B94DEB3}" type="parTrans" cxnId="{4BE808A8-4F6F-4543-9555-F855BC5F9632}">
      <dgm:prSet/>
      <dgm:spPr/>
      <dgm:t>
        <a:bodyPr/>
        <a:lstStyle/>
        <a:p>
          <a:endParaRPr lang="en-US"/>
        </a:p>
      </dgm:t>
    </dgm:pt>
    <dgm:pt modelId="{E0C75E5E-7B11-4C01-AAB0-E9E7D670B4C2}" type="sibTrans" cxnId="{4BE808A8-4F6F-4543-9555-F855BC5F9632}">
      <dgm:prSet/>
      <dgm:spPr/>
      <dgm:t>
        <a:bodyPr/>
        <a:lstStyle/>
        <a:p>
          <a:endParaRPr lang="en-US"/>
        </a:p>
      </dgm:t>
    </dgm:pt>
    <dgm:pt modelId="{027151EC-C8F3-46A9-BC61-F3892E96D888}">
      <dgm:prSet/>
      <dgm:spPr/>
      <dgm:t>
        <a:bodyPr/>
        <a:lstStyle/>
        <a:p>
          <a:pPr>
            <a:defRPr cap="all"/>
          </a:pPr>
          <a:r>
            <a:rPr lang="en-US"/>
            <a:t>Check your understanding</a:t>
          </a:r>
        </a:p>
      </dgm:t>
    </dgm:pt>
    <dgm:pt modelId="{C8E953F2-3E21-4D7A-BD5B-9EABB3EFD200}" type="parTrans" cxnId="{2C65B0D8-1ADD-44BB-A7CB-D816BC2A676D}">
      <dgm:prSet/>
      <dgm:spPr/>
      <dgm:t>
        <a:bodyPr/>
        <a:lstStyle/>
        <a:p>
          <a:endParaRPr lang="en-US"/>
        </a:p>
      </dgm:t>
    </dgm:pt>
    <dgm:pt modelId="{CADBEE39-7992-4062-B91F-5D859A714736}" type="sibTrans" cxnId="{2C65B0D8-1ADD-44BB-A7CB-D816BC2A676D}">
      <dgm:prSet/>
      <dgm:spPr/>
      <dgm:t>
        <a:bodyPr/>
        <a:lstStyle/>
        <a:p>
          <a:endParaRPr lang="en-US"/>
        </a:p>
      </dgm:t>
    </dgm:pt>
    <dgm:pt modelId="{E6173233-858E-4994-BF9A-AEC56B6851A5}">
      <dgm:prSet/>
      <dgm:spPr/>
      <dgm:t>
        <a:bodyPr/>
        <a:lstStyle/>
        <a:p>
          <a:pPr>
            <a:defRPr cap="all"/>
          </a:pPr>
          <a:r>
            <a:rPr lang="en-US" dirty="0"/>
            <a:t>Learn Key Words, [Technical Terms that impress!]</a:t>
          </a:r>
        </a:p>
      </dgm:t>
    </dgm:pt>
    <dgm:pt modelId="{26BB9BA2-54FA-4963-8D3B-DD4B4E1B77AC}" type="parTrans" cxnId="{A4BC988E-3156-42A6-9E4F-DC70692F34E0}">
      <dgm:prSet/>
      <dgm:spPr/>
      <dgm:t>
        <a:bodyPr/>
        <a:lstStyle/>
        <a:p>
          <a:endParaRPr lang="en-US"/>
        </a:p>
      </dgm:t>
    </dgm:pt>
    <dgm:pt modelId="{8A1D5AD0-03E0-475E-AB05-C2F612189F69}" type="sibTrans" cxnId="{A4BC988E-3156-42A6-9E4F-DC70692F34E0}">
      <dgm:prSet/>
      <dgm:spPr/>
      <dgm:t>
        <a:bodyPr/>
        <a:lstStyle/>
        <a:p>
          <a:endParaRPr lang="en-US"/>
        </a:p>
      </dgm:t>
    </dgm:pt>
    <dgm:pt modelId="{66355FAC-39DB-4FBC-A60D-1F0EA4034840}">
      <dgm:prSet/>
      <dgm:spPr/>
      <dgm:t>
        <a:bodyPr/>
        <a:lstStyle/>
        <a:p>
          <a:pPr>
            <a:defRPr cap="all"/>
          </a:pPr>
          <a:r>
            <a:rPr lang="en-US"/>
            <a:t>Do some writing to practise what you have learned.</a:t>
          </a:r>
        </a:p>
      </dgm:t>
    </dgm:pt>
    <dgm:pt modelId="{A91284A5-D4C4-4E8E-9D93-9BE71E63D8E2}" type="parTrans" cxnId="{6517AB43-27EB-40E6-8ACE-987E3E51B209}">
      <dgm:prSet/>
      <dgm:spPr/>
      <dgm:t>
        <a:bodyPr/>
        <a:lstStyle/>
        <a:p>
          <a:endParaRPr lang="en-US"/>
        </a:p>
      </dgm:t>
    </dgm:pt>
    <dgm:pt modelId="{A4601ADC-01AF-456F-BE33-440E7EA40F51}" type="sibTrans" cxnId="{6517AB43-27EB-40E6-8ACE-987E3E51B209}">
      <dgm:prSet/>
      <dgm:spPr/>
      <dgm:t>
        <a:bodyPr/>
        <a:lstStyle/>
        <a:p>
          <a:endParaRPr lang="en-US"/>
        </a:p>
      </dgm:t>
    </dgm:pt>
    <dgm:pt modelId="{33B631B0-44C9-4C98-8722-57D60D407B71}" type="pres">
      <dgm:prSet presAssocID="{A24BAD99-EE07-4003-9914-09E96544A1C5}" presName="root" presStyleCnt="0">
        <dgm:presLayoutVars>
          <dgm:dir/>
          <dgm:resizeHandles val="exact"/>
        </dgm:presLayoutVars>
      </dgm:prSet>
      <dgm:spPr/>
    </dgm:pt>
    <dgm:pt modelId="{54BE7C0A-F201-4929-BAF9-C73C87DCBFD1}" type="pres">
      <dgm:prSet presAssocID="{C39409A8-FA15-4E93-9E3A-8FB7595CACD7}" presName="compNode" presStyleCnt="0"/>
      <dgm:spPr/>
    </dgm:pt>
    <dgm:pt modelId="{06556687-42A4-44BF-AAF9-515560EB60E0}" type="pres">
      <dgm:prSet presAssocID="{C39409A8-FA15-4E93-9E3A-8FB7595CACD7}" presName="iconBgRect" presStyleLbl="bgShp" presStyleIdx="0" presStyleCnt="4"/>
      <dgm:spPr/>
    </dgm:pt>
    <dgm:pt modelId="{AB234C29-E80A-4E4E-8C20-6C762A03C707}" type="pres">
      <dgm:prSet presAssocID="{C39409A8-FA15-4E93-9E3A-8FB7595CACD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61C9F04C-FA37-45FE-9850-A6A243AAB949}" type="pres">
      <dgm:prSet presAssocID="{C39409A8-FA15-4E93-9E3A-8FB7595CACD7}" presName="spaceRect" presStyleCnt="0"/>
      <dgm:spPr/>
    </dgm:pt>
    <dgm:pt modelId="{3ED5AFC6-DF7A-4F94-8C43-3688363F6BD0}" type="pres">
      <dgm:prSet presAssocID="{C39409A8-FA15-4E93-9E3A-8FB7595CACD7}" presName="textRect" presStyleLbl="revTx" presStyleIdx="0" presStyleCnt="4">
        <dgm:presLayoutVars>
          <dgm:chMax val="1"/>
          <dgm:chPref val="1"/>
        </dgm:presLayoutVars>
      </dgm:prSet>
      <dgm:spPr/>
    </dgm:pt>
    <dgm:pt modelId="{E8FCA887-087D-4C7A-98D7-A1AF9CBE3910}" type="pres">
      <dgm:prSet presAssocID="{E0C75E5E-7B11-4C01-AAB0-E9E7D670B4C2}" presName="sibTrans" presStyleCnt="0"/>
      <dgm:spPr/>
    </dgm:pt>
    <dgm:pt modelId="{330AEB37-1932-42C4-8C87-6AFAC4A53481}" type="pres">
      <dgm:prSet presAssocID="{027151EC-C8F3-46A9-BC61-F3892E96D888}" presName="compNode" presStyleCnt="0"/>
      <dgm:spPr/>
    </dgm:pt>
    <dgm:pt modelId="{912864FE-63C4-4357-B2F1-2219BA0A4627}" type="pres">
      <dgm:prSet presAssocID="{027151EC-C8F3-46A9-BC61-F3892E96D888}" presName="iconBgRect" presStyleLbl="bgShp" presStyleIdx="1" presStyleCnt="4"/>
      <dgm:spPr/>
    </dgm:pt>
    <dgm:pt modelId="{026FACD6-C875-4510-BC4C-B2588C7E7D7C}" type="pres">
      <dgm:prSet presAssocID="{027151EC-C8F3-46A9-BC61-F3892E96D88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EE648A86-03C3-43D4-9059-50C960877F31}" type="pres">
      <dgm:prSet presAssocID="{027151EC-C8F3-46A9-BC61-F3892E96D888}" presName="spaceRect" presStyleCnt="0"/>
      <dgm:spPr/>
    </dgm:pt>
    <dgm:pt modelId="{35D04761-8AE7-40D2-83BE-A38DDCCE95C9}" type="pres">
      <dgm:prSet presAssocID="{027151EC-C8F3-46A9-BC61-F3892E96D888}" presName="textRect" presStyleLbl="revTx" presStyleIdx="1" presStyleCnt="4">
        <dgm:presLayoutVars>
          <dgm:chMax val="1"/>
          <dgm:chPref val="1"/>
        </dgm:presLayoutVars>
      </dgm:prSet>
      <dgm:spPr/>
    </dgm:pt>
    <dgm:pt modelId="{C5DE72C5-0DB5-4171-83D7-D0F277AA2E8C}" type="pres">
      <dgm:prSet presAssocID="{CADBEE39-7992-4062-B91F-5D859A714736}" presName="sibTrans" presStyleCnt="0"/>
      <dgm:spPr/>
    </dgm:pt>
    <dgm:pt modelId="{5BFF09D9-BE42-461A-809F-AF839F0D2175}" type="pres">
      <dgm:prSet presAssocID="{E6173233-858E-4994-BF9A-AEC56B6851A5}" presName="compNode" presStyleCnt="0"/>
      <dgm:spPr/>
    </dgm:pt>
    <dgm:pt modelId="{EFFE0F25-74C7-48DC-B54A-EC360C6470BD}" type="pres">
      <dgm:prSet presAssocID="{E6173233-858E-4994-BF9A-AEC56B6851A5}" presName="iconBgRect" presStyleLbl="bgShp" presStyleIdx="2" presStyleCnt="4"/>
      <dgm:spPr/>
    </dgm:pt>
    <dgm:pt modelId="{0DCFD2CF-14C1-4B74-B335-D65B3214D0BB}" type="pres">
      <dgm:prSet presAssocID="{E6173233-858E-4994-BF9A-AEC56B6851A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089D1C39-A7D9-4AFA-94A2-E24E9C0B1263}" type="pres">
      <dgm:prSet presAssocID="{E6173233-858E-4994-BF9A-AEC56B6851A5}" presName="spaceRect" presStyleCnt="0"/>
      <dgm:spPr/>
    </dgm:pt>
    <dgm:pt modelId="{3E4C9E01-6DA5-4124-99C8-BF1653E8DEE1}" type="pres">
      <dgm:prSet presAssocID="{E6173233-858E-4994-BF9A-AEC56B6851A5}" presName="textRect" presStyleLbl="revTx" presStyleIdx="2" presStyleCnt="4">
        <dgm:presLayoutVars>
          <dgm:chMax val="1"/>
          <dgm:chPref val="1"/>
        </dgm:presLayoutVars>
      </dgm:prSet>
      <dgm:spPr/>
    </dgm:pt>
    <dgm:pt modelId="{2D50FA9B-D7ED-47DC-9B14-6542C11DDC7A}" type="pres">
      <dgm:prSet presAssocID="{8A1D5AD0-03E0-475E-AB05-C2F612189F69}" presName="sibTrans" presStyleCnt="0"/>
      <dgm:spPr/>
    </dgm:pt>
    <dgm:pt modelId="{4EB1E57C-DF25-427C-B251-0112EA6C740B}" type="pres">
      <dgm:prSet presAssocID="{66355FAC-39DB-4FBC-A60D-1F0EA4034840}" presName="compNode" presStyleCnt="0"/>
      <dgm:spPr/>
    </dgm:pt>
    <dgm:pt modelId="{FFB063D8-9516-49FB-AFFF-5BDAD79D55F2}" type="pres">
      <dgm:prSet presAssocID="{66355FAC-39DB-4FBC-A60D-1F0EA4034840}" presName="iconBgRect" presStyleLbl="bgShp" presStyleIdx="3" presStyleCnt="4"/>
      <dgm:spPr/>
    </dgm:pt>
    <dgm:pt modelId="{937E7EF0-DF77-40B4-9A38-C0F5A88427C6}" type="pres">
      <dgm:prSet presAssocID="{66355FAC-39DB-4FBC-A60D-1F0EA403484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256D5671-6442-4313-8A86-7666CF2F58D0}" type="pres">
      <dgm:prSet presAssocID="{66355FAC-39DB-4FBC-A60D-1F0EA4034840}" presName="spaceRect" presStyleCnt="0"/>
      <dgm:spPr/>
    </dgm:pt>
    <dgm:pt modelId="{217427BB-F3FC-463B-B102-5F65867C40A4}" type="pres">
      <dgm:prSet presAssocID="{66355FAC-39DB-4FBC-A60D-1F0EA403484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254490B-7BD1-4E63-B54B-07E4EE49DEEC}" type="presOf" srcId="{A24BAD99-EE07-4003-9914-09E96544A1C5}" destId="{33B631B0-44C9-4C98-8722-57D60D407B71}" srcOrd="0" destOrd="0" presId="urn:microsoft.com/office/officeart/2018/5/layout/IconCircleLabelList"/>
    <dgm:cxn modelId="{EA0F810C-DCB5-4D14-93C4-28F4653197B4}" type="presOf" srcId="{66355FAC-39DB-4FBC-A60D-1F0EA4034840}" destId="{217427BB-F3FC-463B-B102-5F65867C40A4}" srcOrd="0" destOrd="0" presId="urn:microsoft.com/office/officeart/2018/5/layout/IconCircleLabelList"/>
    <dgm:cxn modelId="{E9F13311-A08E-45C8-B38B-EB60A5662E7E}" type="presOf" srcId="{E6173233-858E-4994-BF9A-AEC56B6851A5}" destId="{3E4C9E01-6DA5-4124-99C8-BF1653E8DEE1}" srcOrd="0" destOrd="0" presId="urn:microsoft.com/office/officeart/2018/5/layout/IconCircleLabelList"/>
    <dgm:cxn modelId="{6517AB43-27EB-40E6-8ACE-987E3E51B209}" srcId="{A24BAD99-EE07-4003-9914-09E96544A1C5}" destId="{66355FAC-39DB-4FBC-A60D-1F0EA4034840}" srcOrd="3" destOrd="0" parTransId="{A91284A5-D4C4-4E8E-9D93-9BE71E63D8E2}" sibTransId="{A4601ADC-01AF-456F-BE33-440E7EA40F51}"/>
    <dgm:cxn modelId="{1BD92555-CDAF-4C26-B5FB-830099B46787}" type="presOf" srcId="{C39409A8-FA15-4E93-9E3A-8FB7595CACD7}" destId="{3ED5AFC6-DF7A-4F94-8C43-3688363F6BD0}" srcOrd="0" destOrd="0" presId="urn:microsoft.com/office/officeart/2018/5/layout/IconCircleLabelList"/>
    <dgm:cxn modelId="{A4BC988E-3156-42A6-9E4F-DC70692F34E0}" srcId="{A24BAD99-EE07-4003-9914-09E96544A1C5}" destId="{E6173233-858E-4994-BF9A-AEC56B6851A5}" srcOrd="2" destOrd="0" parTransId="{26BB9BA2-54FA-4963-8D3B-DD4B4E1B77AC}" sibTransId="{8A1D5AD0-03E0-475E-AB05-C2F612189F69}"/>
    <dgm:cxn modelId="{4BE808A8-4F6F-4543-9555-F855BC5F9632}" srcId="{A24BAD99-EE07-4003-9914-09E96544A1C5}" destId="{C39409A8-FA15-4E93-9E3A-8FB7595CACD7}" srcOrd="0" destOrd="0" parTransId="{75B221E2-C698-45AD-8B04-D0392B94DEB3}" sibTransId="{E0C75E5E-7B11-4C01-AAB0-E9E7D670B4C2}"/>
    <dgm:cxn modelId="{A43931B4-5C86-4781-8A26-000F7CA3F5C1}" type="presOf" srcId="{027151EC-C8F3-46A9-BC61-F3892E96D888}" destId="{35D04761-8AE7-40D2-83BE-A38DDCCE95C9}" srcOrd="0" destOrd="0" presId="urn:microsoft.com/office/officeart/2018/5/layout/IconCircleLabelList"/>
    <dgm:cxn modelId="{2C65B0D8-1ADD-44BB-A7CB-D816BC2A676D}" srcId="{A24BAD99-EE07-4003-9914-09E96544A1C5}" destId="{027151EC-C8F3-46A9-BC61-F3892E96D888}" srcOrd="1" destOrd="0" parTransId="{C8E953F2-3E21-4D7A-BD5B-9EABB3EFD200}" sibTransId="{CADBEE39-7992-4062-B91F-5D859A714736}"/>
    <dgm:cxn modelId="{0E277CFD-F0E2-4431-9B52-D94553CB0CF6}" type="presParOf" srcId="{33B631B0-44C9-4C98-8722-57D60D407B71}" destId="{54BE7C0A-F201-4929-BAF9-C73C87DCBFD1}" srcOrd="0" destOrd="0" presId="urn:microsoft.com/office/officeart/2018/5/layout/IconCircleLabelList"/>
    <dgm:cxn modelId="{176F9832-B485-4305-A0ED-A2FB38C1D995}" type="presParOf" srcId="{54BE7C0A-F201-4929-BAF9-C73C87DCBFD1}" destId="{06556687-42A4-44BF-AAF9-515560EB60E0}" srcOrd="0" destOrd="0" presId="urn:microsoft.com/office/officeart/2018/5/layout/IconCircleLabelList"/>
    <dgm:cxn modelId="{E7F6DDCA-6A0C-472D-AA2E-7490386DE739}" type="presParOf" srcId="{54BE7C0A-F201-4929-BAF9-C73C87DCBFD1}" destId="{AB234C29-E80A-4E4E-8C20-6C762A03C707}" srcOrd="1" destOrd="0" presId="urn:microsoft.com/office/officeart/2018/5/layout/IconCircleLabelList"/>
    <dgm:cxn modelId="{88FAD7F5-4CAD-4B72-9A9D-5087CC915081}" type="presParOf" srcId="{54BE7C0A-F201-4929-BAF9-C73C87DCBFD1}" destId="{61C9F04C-FA37-45FE-9850-A6A243AAB949}" srcOrd="2" destOrd="0" presId="urn:microsoft.com/office/officeart/2018/5/layout/IconCircleLabelList"/>
    <dgm:cxn modelId="{5158E9D5-C1E4-430A-933E-4DD3E946B665}" type="presParOf" srcId="{54BE7C0A-F201-4929-BAF9-C73C87DCBFD1}" destId="{3ED5AFC6-DF7A-4F94-8C43-3688363F6BD0}" srcOrd="3" destOrd="0" presId="urn:microsoft.com/office/officeart/2018/5/layout/IconCircleLabelList"/>
    <dgm:cxn modelId="{ACC3D9B6-A73C-4C7C-92AE-01406F54C120}" type="presParOf" srcId="{33B631B0-44C9-4C98-8722-57D60D407B71}" destId="{E8FCA887-087D-4C7A-98D7-A1AF9CBE3910}" srcOrd="1" destOrd="0" presId="urn:microsoft.com/office/officeart/2018/5/layout/IconCircleLabelList"/>
    <dgm:cxn modelId="{FF0413F5-1F57-41F8-9CC9-9777366DFA7C}" type="presParOf" srcId="{33B631B0-44C9-4C98-8722-57D60D407B71}" destId="{330AEB37-1932-42C4-8C87-6AFAC4A53481}" srcOrd="2" destOrd="0" presId="urn:microsoft.com/office/officeart/2018/5/layout/IconCircleLabelList"/>
    <dgm:cxn modelId="{6401FE48-95F6-4877-A879-9BD337BBF0E4}" type="presParOf" srcId="{330AEB37-1932-42C4-8C87-6AFAC4A53481}" destId="{912864FE-63C4-4357-B2F1-2219BA0A4627}" srcOrd="0" destOrd="0" presId="urn:microsoft.com/office/officeart/2018/5/layout/IconCircleLabelList"/>
    <dgm:cxn modelId="{C7F2E148-2E2E-4F56-B070-FDC24AB809CB}" type="presParOf" srcId="{330AEB37-1932-42C4-8C87-6AFAC4A53481}" destId="{026FACD6-C875-4510-BC4C-B2588C7E7D7C}" srcOrd="1" destOrd="0" presId="urn:microsoft.com/office/officeart/2018/5/layout/IconCircleLabelList"/>
    <dgm:cxn modelId="{74707587-DD83-44F1-9F7F-3677B5BFA3D6}" type="presParOf" srcId="{330AEB37-1932-42C4-8C87-6AFAC4A53481}" destId="{EE648A86-03C3-43D4-9059-50C960877F31}" srcOrd="2" destOrd="0" presId="urn:microsoft.com/office/officeart/2018/5/layout/IconCircleLabelList"/>
    <dgm:cxn modelId="{2C27D8E0-7532-4C33-8515-A671338B2D81}" type="presParOf" srcId="{330AEB37-1932-42C4-8C87-6AFAC4A53481}" destId="{35D04761-8AE7-40D2-83BE-A38DDCCE95C9}" srcOrd="3" destOrd="0" presId="urn:microsoft.com/office/officeart/2018/5/layout/IconCircleLabelList"/>
    <dgm:cxn modelId="{A5E6607F-13AE-491B-82EA-DB806205FA33}" type="presParOf" srcId="{33B631B0-44C9-4C98-8722-57D60D407B71}" destId="{C5DE72C5-0DB5-4171-83D7-D0F277AA2E8C}" srcOrd="3" destOrd="0" presId="urn:microsoft.com/office/officeart/2018/5/layout/IconCircleLabelList"/>
    <dgm:cxn modelId="{E64C7421-CE12-48F3-A17C-39E8ABE6B298}" type="presParOf" srcId="{33B631B0-44C9-4C98-8722-57D60D407B71}" destId="{5BFF09D9-BE42-461A-809F-AF839F0D2175}" srcOrd="4" destOrd="0" presId="urn:microsoft.com/office/officeart/2018/5/layout/IconCircleLabelList"/>
    <dgm:cxn modelId="{5C820EBC-1FB7-4B8C-8D7E-A0508D565E04}" type="presParOf" srcId="{5BFF09D9-BE42-461A-809F-AF839F0D2175}" destId="{EFFE0F25-74C7-48DC-B54A-EC360C6470BD}" srcOrd="0" destOrd="0" presId="urn:microsoft.com/office/officeart/2018/5/layout/IconCircleLabelList"/>
    <dgm:cxn modelId="{097CD97C-AD87-46F1-AC21-BAEDC752ABEA}" type="presParOf" srcId="{5BFF09D9-BE42-461A-809F-AF839F0D2175}" destId="{0DCFD2CF-14C1-4B74-B335-D65B3214D0BB}" srcOrd="1" destOrd="0" presId="urn:microsoft.com/office/officeart/2018/5/layout/IconCircleLabelList"/>
    <dgm:cxn modelId="{E29A072F-2760-4F9B-B4CD-F9E01CD6ECFA}" type="presParOf" srcId="{5BFF09D9-BE42-461A-809F-AF839F0D2175}" destId="{089D1C39-A7D9-4AFA-94A2-E24E9C0B1263}" srcOrd="2" destOrd="0" presId="urn:microsoft.com/office/officeart/2018/5/layout/IconCircleLabelList"/>
    <dgm:cxn modelId="{6AE9E4E7-FF53-46F0-8558-9612D04FC9E4}" type="presParOf" srcId="{5BFF09D9-BE42-461A-809F-AF839F0D2175}" destId="{3E4C9E01-6DA5-4124-99C8-BF1653E8DEE1}" srcOrd="3" destOrd="0" presId="urn:microsoft.com/office/officeart/2018/5/layout/IconCircleLabelList"/>
    <dgm:cxn modelId="{788F9E2F-C52C-4205-B73C-B76AC7B441AE}" type="presParOf" srcId="{33B631B0-44C9-4C98-8722-57D60D407B71}" destId="{2D50FA9B-D7ED-47DC-9B14-6542C11DDC7A}" srcOrd="5" destOrd="0" presId="urn:microsoft.com/office/officeart/2018/5/layout/IconCircleLabelList"/>
    <dgm:cxn modelId="{50C64E4C-3344-49CF-9DC8-0E156AC50314}" type="presParOf" srcId="{33B631B0-44C9-4C98-8722-57D60D407B71}" destId="{4EB1E57C-DF25-427C-B251-0112EA6C740B}" srcOrd="6" destOrd="0" presId="urn:microsoft.com/office/officeart/2018/5/layout/IconCircleLabelList"/>
    <dgm:cxn modelId="{AD7EB353-5DA0-42CF-A057-6C5F04F86567}" type="presParOf" srcId="{4EB1E57C-DF25-427C-B251-0112EA6C740B}" destId="{FFB063D8-9516-49FB-AFFF-5BDAD79D55F2}" srcOrd="0" destOrd="0" presId="urn:microsoft.com/office/officeart/2018/5/layout/IconCircleLabelList"/>
    <dgm:cxn modelId="{6AF820CB-58DE-4AA6-81F5-F66D668E30D6}" type="presParOf" srcId="{4EB1E57C-DF25-427C-B251-0112EA6C740B}" destId="{937E7EF0-DF77-40B4-9A38-C0F5A88427C6}" srcOrd="1" destOrd="0" presId="urn:microsoft.com/office/officeart/2018/5/layout/IconCircleLabelList"/>
    <dgm:cxn modelId="{6693729A-B754-4E88-8B00-987426EB438F}" type="presParOf" srcId="{4EB1E57C-DF25-427C-B251-0112EA6C740B}" destId="{256D5671-6442-4313-8A86-7666CF2F58D0}" srcOrd="2" destOrd="0" presId="urn:microsoft.com/office/officeart/2018/5/layout/IconCircleLabelList"/>
    <dgm:cxn modelId="{55B538A9-3217-4F4C-8553-0697B6DCF004}" type="presParOf" srcId="{4EB1E57C-DF25-427C-B251-0112EA6C740B}" destId="{217427BB-F3FC-463B-B102-5F65867C40A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9426A8-26A9-F84C-A9FC-1BCA4CDC6289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57E6A53-B7FC-C944-96F7-0AE8E94DFFD1}">
      <dgm:prSet/>
      <dgm:spPr/>
      <dgm:t>
        <a:bodyPr/>
        <a:lstStyle/>
        <a:p>
          <a:r>
            <a:rPr lang="en-GB" b="1"/>
            <a:t>Make certain that you pick up technical terms as much as you can. It will help your understand more about the craft of writing... and help your results.                                                                                  ( Tip: examiners love it when you use a technical term.)</a:t>
          </a:r>
          <a:endParaRPr lang="en-GB"/>
        </a:p>
      </dgm:t>
    </dgm:pt>
    <dgm:pt modelId="{BC297385-C74D-7B47-B2B4-1D24D97C1F22}" type="parTrans" cxnId="{864CEAA5-3C38-CB46-96D5-B91FD3470361}">
      <dgm:prSet/>
      <dgm:spPr/>
      <dgm:t>
        <a:bodyPr/>
        <a:lstStyle/>
        <a:p>
          <a:endParaRPr lang="en-GB"/>
        </a:p>
      </dgm:t>
    </dgm:pt>
    <dgm:pt modelId="{B61F8FC4-C7A1-6446-8186-43B844FAE1C3}" type="sibTrans" cxnId="{864CEAA5-3C38-CB46-96D5-B91FD3470361}">
      <dgm:prSet/>
      <dgm:spPr/>
      <dgm:t>
        <a:bodyPr/>
        <a:lstStyle/>
        <a:p>
          <a:endParaRPr lang="en-GB"/>
        </a:p>
      </dgm:t>
    </dgm:pt>
    <dgm:pt modelId="{E9420E8D-921A-254B-803E-14CB046ECD5C}">
      <dgm:prSet/>
      <dgm:spPr/>
      <dgm:t>
        <a:bodyPr/>
        <a:lstStyle/>
        <a:p>
          <a:r>
            <a:rPr lang="en-GB" b="1" dirty="0"/>
            <a:t>The book is written in the FIRST PERSON from the POV (POINT OF VIEW] of Rowan. </a:t>
          </a:r>
        </a:p>
        <a:p>
          <a:r>
            <a:rPr lang="en-GB" b="1" dirty="0"/>
            <a:t>(So uses I /me / mine   THIRD PERSON: he/she/they /his/hers /theirs</a:t>
          </a:r>
          <a:endParaRPr lang="en-GB" dirty="0"/>
        </a:p>
      </dgm:t>
    </dgm:pt>
    <dgm:pt modelId="{AD60513D-D066-8845-8A3D-E8E40BC53C59}" type="parTrans" cxnId="{E32405B9-C945-2F4D-A3A1-36147C3C9480}">
      <dgm:prSet/>
      <dgm:spPr/>
      <dgm:t>
        <a:bodyPr/>
        <a:lstStyle/>
        <a:p>
          <a:endParaRPr lang="en-GB"/>
        </a:p>
      </dgm:t>
    </dgm:pt>
    <dgm:pt modelId="{BF3318E1-7594-CF43-A066-C92278073709}" type="sibTrans" cxnId="{E32405B9-C945-2F4D-A3A1-36147C3C9480}">
      <dgm:prSet/>
      <dgm:spPr/>
      <dgm:t>
        <a:bodyPr/>
        <a:lstStyle/>
        <a:p>
          <a:endParaRPr lang="en-GB"/>
        </a:p>
      </dgm:t>
    </dgm:pt>
    <dgm:pt modelId="{64EC63C0-A022-8C48-9B54-68C2E2F27221}">
      <dgm:prSet/>
      <dgm:spPr/>
      <dgm:t>
        <a:bodyPr/>
        <a:lstStyle/>
        <a:p>
          <a:r>
            <a:rPr lang="en-GB" b="1" dirty="0"/>
            <a:t>Why choose first person?</a:t>
          </a:r>
          <a:endParaRPr lang="en-GB" dirty="0"/>
        </a:p>
      </dgm:t>
    </dgm:pt>
    <dgm:pt modelId="{303209ED-B83C-DC47-9915-B14B2AF578B4}" type="parTrans" cxnId="{E56967E5-2ED6-444F-AADE-F1BE1DA231F4}">
      <dgm:prSet/>
      <dgm:spPr/>
      <dgm:t>
        <a:bodyPr/>
        <a:lstStyle/>
        <a:p>
          <a:endParaRPr lang="en-GB"/>
        </a:p>
      </dgm:t>
    </dgm:pt>
    <dgm:pt modelId="{956CEC1F-6982-9646-A949-C392D6A6948F}" type="sibTrans" cxnId="{E56967E5-2ED6-444F-AADE-F1BE1DA231F4}">
      <dgm:prSet/>
      <dgm:spPr/>
      <dgm:t>
        <a:bodyPr/>
        <a:lstStyle/>
        <a:p>
          <a:endParaRPr lang="en-GB"/>
        </a:p>
      </dgm:t>
    </dgm:pt>
    <dgm:pt modelId="{9999F7AF-B6C8-2343-B238-96E27E76B80A}">
      <dgm:prSet/>
      <dgm:spPr/>
      <dgm:t>
        <a:bodyPr/>
        <a:lstStyle/>
        <a:p>
          <a:r>
            <a:rPr lang="en-GB" b="1"/>
            <a:t>-More personal? Easier for readers to identify with? </a:t>
          </a:r>
          <a:endParaRPr lang="en-GB"/>
        </a:p>
      </dgm:t>
    </dgm:pt>
    <dgm:pt modelId="{E3BEF119-512E-D144-ADAD-23E8B3CBE4FB}" type="parTrans" cxnId="{2B6E8F17-D8F1-694A-AD6E-1D474A423CC4}">
      <dgm:prSet/>
      <dgm:spPr/>
      <dgm:t>
        <a:bodyPr/>
        <a:lstStyle/>
        <a:p>
          <a:endParaRPr lang="en-GB"/>
        </a:p>
      </dgm:t>
    </dgm:pt>
    <dgm:pt modelId="{77486876-A8A4-D044-9503-76695B63E84B}" type="sibTrans" cxnId="{2B6E8F17-D8F1-694A-AD6E-1D474A423CC4}">
      <dgm:prSet/>
      <dgm:spPr/>
      <dgm:t>
        <a:bodyPr/>
        <a:lstStyle/>
        <a:p>
          <a:endParaRPr lang="en-GB"/>
        </a:p>
      </dgm:t>
    </dgm:pt>
    <dgm:pt modelId="{4361E342-D336-3047-83B9-2B2052B3E9E3}">
      <dgm:prSet/>
      <dgm:spPr/>
      <dgm:t>
        <a:bodyPr/>
        <a:lstStyle/>
        <a:p>
          <a:r>
            <a:rPr lang="en-GB" b="1"/>
            <a:t>But it can be tricky: it’s important to get the ‘voice’ right and sustain it.  In terms of plot, it restricts scenes to those where the narrator is present.</a:t>
          </a:r>
          <a:endParaRPr lang="en-GB"/>
        </a:p>
      </dgm:t>
    </dgm:pt>
    <dgm:pt modelId="{F08D8F09-425B-184D-B88F-04B0317F6B59}" type="parTrans" cxnId="{150919BA-EE10-7240-9B98-FC579FF42375}">
      <dgm:prSet/>
      <dgm:spPr/>
      <dgm:t>
        <a:bodyPr/>
        <a:lstStyle/>
        <a:p>
          <a:endParaRPr lang="en-GB"/>
        </a:p>
      </dgm:t>
    </dgm:pt>
    <dgm:pt modelId="{7322275F-F9DF-7D42-B79F-37AC39B5CFD9}" type="sibTrans" cxnId="{150919BA-EE10-7240-9B98-FC579FF42375}">
      <dgm:prSet/>
      <dgm:spPr/>
      <dgm:t>
        <a:bodyPr/>
        <a:lstStyle/>
        <a:p>
          <a:endParaRPr lang="en-GB"/>
        </a:p>
      </dgm:t>
    </dgm:pt>
    <dgm:pt modelId="{DA0CAC21-77E0-504A-8C67-2B1ED3F39EFE}" type="pres">
      <dgm:prSet presAssocID="{C19426A8-26A9-F84C-A9FC-1BCA4CDC6289}" presName="Name0" presStyleCnt="0">
        <dgm:presLayoutVars>
          <dgm:dir/>
          <dgm:resizeHandles val="exact"/>
        </dgm:presLayoutVars>
      </dgm:prSet>
      <dgm:spPr/>
    </dgm:pt>
    <dgm:pt modelId="{622A4947-33A0-6441-ADC6-0D1EC74894CF}" type="pres">
      <dgm:prSet presAssocID="{357E6A53-B7FC-C944-96F7-0AE8E94DFFD1}" presName="node" presStyleLbl="node1" presStyleIdx="0" presStyleCnt="5">
        <dgm:presLayoutVars>
          <dgm:bulletEnabled val="1"/>
        </dgm:presLayoutVars>
      </dgm:prSet>
      <dgm:spPr/>
    </dgm:pt>
    <dgm:pt modelId="{BF05A068-F664-694C-8427-CA1A3BE3EF20}" type="pres">
      <dgm:prSet presAssocID="{B61F8FC4-C7A1-6446-8186-43B844FAE1C3}" presName="sibTrans" presStyleLbl="sibTrans2D1" presStyleIdx="0" presStyleCnt="4"/>
      <dgm:spPr/>
    </dgm:pt>
    <dgm:pt modelId="{A8745E79-8D73-E04C-9794-B0186D8CC0ED}" type="pres">
      <dgm:prSet presAssocID="{B61F8FC4-C7A1-6446-8186-43B844FAE1C3}" presName="connectorText" presStyleLbl="sibTrans2D1" presStyleIdx="0" presStyleCnt="4"/>
      <dgm:spPr/>
    </dgm:pt>
    <dgm:pt modelId="{3EA27A29-61B7-C445-8696-675B380C4372}" type="pres">
      <dgm:prSet presAssocID="{E9420E8D-921A-254B-803E-14CB046ECD5C}" presName="node" presStyleLbl="node1" presStyleIdx="1" presStyleCnt="5">
        <dgm:presLayoutVars>
          <dgm:bulletEnabled val="1"/>
        </dgm:presLayoutVars>
      </dgm:prSet>
      <dgm:spPr/>
    </dgm:pt>
    <dgm:pt modelId="{B2A87727-B75B-804E-ADF9-F54D262C3389}" type="pres">
      <dgm:prSet presAssocID="{BF3318E1-7594-CF43-A066-C92278073709}" presName="sibTrans" presStyleLbl="sibTrans2D1" presStyleIdx="1" presStyleCnt="4"/>
      <dgm:spPr/>
    </dgm:pt>
    <dgm:pt modelId="{1C1DA9E5-B80B-F149-A2E8-24F8942898DB}" type="pres">
      <dgm:prSet presAssocID="{BF3318E1-7594-CF43-A066-C92278073709}" presName="connectorText" presStyleLbl="sibTrans2D1" presStyleIdx="1" presStyleCnt="4"/>
      <dgm:spPr/>
    </dgm:pt>
    <dgm:pt modelId="{5BFE3020-481E-8C48-A8C0-08947E2391E6}" type="pres">
      <dgm:prSet presAssocID="{64EC63C0-A022-8C48-9B54-68C2E2F27221}" presName="node" presStyleLbl="node1" presStyleIdx="2" presStyleCnt="5">
        <dgm:presLayoutVars>
          <dgm:bulletEnabled val="1"/>
        </dgm:presLayoutVars>
      </dgm:prSet>
      <dgm:spPr/>
    </dgm:pt>
    <dgm:pt modelId="{1EFD593F-C843-094B-A746-4E70B024A343}" type="pres">
      <dgm:prSet presAssocID="{956CEC1F-6982-9646-A949-C392D6A6948F}" presName="sibTrans" presStyleLbl="sibTrans2D1" presStyleIdx="2" presStyleCnt="4"/>
      <dgm:spPr/>
    </dgm:pt>
    <dgm:pt modelId="{A89974A5-1431-5544-A5DE-C37327623C1E}" type="pres">
      <dgm:prSet presAssocID="{956CEC1F-6982-9646-A949-C392D6A6948F}" presName="connectorText" presStyleLbl="sibTrans2D1" presStyleIdx="2" presStyleCnt="4"/>
      <dgm:spPr/>
    </dgm:pt>
    <dgm:pt modelId="{85491097-7E3A-C341-9617-0517C08741EC}" type="pres">
      <dgm:prSet presAssocID="{9999F7AF-B6C8-2343-B238-96E27E76B80A}" presName="node" presStyleLbl="node1" presStyleIdx="3" presStyleCnt="5">
        <dgm:presLayoutVars>
          <dgm:bulletEnabled val="1"/>
        </dgm:presLayoutVars>
      </dgm:prSet>
      <dgm:spPr/>
    </dgm:pt>
    <dgm:pt modelId="{EB1CDE9E-B343-2D41-AAE7-EF87F5FD2984}" type="pres">
      <dgm:prSet presAssocID="{77486876-A8A4-D044-9503-76695B63E84B}" presName="sibTrans" presStyleLbl="sibTrans2D1" presStyleIdx="3" presStyleCnt="4"/>
      <dgm:spPr/>
    </dgm:pt>
    <dgm:pt modelId="{ADB9264B-7F2D-684C-AA57-705FC443CB96}" type="pres">
      <dgm:prSet presAssocID="{77486876-A8A4-D044-9503-76695B63E84B}" presName="connectorText" presStyleLbl="sibTrans2D1" presStyleIdx="3" presStyleCnt="4"/>
      <dgm:spPr/>
    </dgm:pt>
    <dgm:pt modelId="{FC2C8B25-E887-F142-AC00-C092EB2637EF}" type="pres">
      <dgm:prSet presAssocID="{4361E342-D336-3047-83B9-2B2052B3E9E3}" presName="node" presStyleLbl="node1" presStyleIdx="4" presStyleCnt="5">
        <dgm:presLayoutVars>
          <dgm:bulletEnabled val="1"/>
        </dgm:presLayoutVars>
      </dgm:prSet>
      <dgm:spPr/>
    </dgm:pt>
  </dgm:ptLst>
  <dgm:cxnLst>
    <dgm:cxn modelId="{2B6E8F17-D8F1-694A-AD6E-1D474A423CC4}" srcId="{C19426A8-26A9-F84C-A9FC-1BCA4CDC6289}" destId="{9999F7AF-B6C8-2343-B238-96E27E76B80A}" srcOrd="3" destOrd="0" parTransId="{E3BEF119-512E-D144-ADAD-23E8B3CBE4FB}" sibTransId="{77486876-A8A4-D044-9503-76695B63E84B}"/>
    <dgm:cxn modelId="{DE382720-0FF6-1944-A6F9-79295CFE49C9}" type="presOf" srcId="{B61F8FC4-C7A1-6446-8186-43B844FAE1C3}" destId="{A8745E79-8D73-E04C-9794-B0186D8CC0ED}" srcOrd="1" destOrd="0" presId="urn:microsoft.com/office/officeart/2005/8/layout/process1"/>
    <dgm:cxn modelId="{E84E8122-E903-0944-A195-F5F1448D6F93}" type="presOf" srcId="{BF3318E1-7594-CF43-A066-C92278073709}" destId="{1C1DA9E5-B80B-F149-A2E8-24F8942898DB}" srcOrd="1" destOrd="0" presId="urn:microsoft.com/office/officeart/2005/8/layout/process1"/>
    <dgm:cxn modelId="{9D829127-336C-5744-B797-A1E754C11BA7}" type="presOf" srcId="{956CEC1F-6982-9646-A949-C392D6A6948F}" destId="{1EFD593F-C843-094B-A746-4E70B024A343}" srcOrd="0" destOrd="0" presId="urn:microsoft.com/office/officeart/2005/8/layout/process1"/>
    <dgm:cxn modelId="{F583FE5F-5216-1C4D-AB65-390EA22BB7F1}" type="presOf" srcId="{77486876-A8A4-D044-9503-76695B63E84B}" destId="{ADB9264B-7F2D-684C-AA57-705FC443CB96}" srcOrd="1" destOrd="0" presId="urn:microsoft.com/office/officeart/2005/8/layout/process1"/>
    <dgm:cxn modelId="{9D1BF163-2BEF-FE4B-9D90-3DD6690E5D96}" type="presOf" srcId="{956CEC1F-6982-9646-A949-C392D6A6948F}" destId="{A89974A5-1431-5544-A5DE-C37327623C1E}" srcOrd="1" destOrd="0" presId="urn:microsoft.com/office/officeart/2005/8/layout/process1"/>
    <dgm:cxn modelId="{821CDA6C-42F9-5645-933B-4B07A19FD0A5}" type="presOf" srcId="{C19426A8-26A9-F84C-A9FC-1BCA4CDC6289}" destId="{DA0CAC21-77E0-504A-8C67-2B1ED3F39EFE}" srcOrd="0" destOrd="0" presId="urn:microsoft.com/office/officeart/2005/8/layout/process1"/>
    <dgm:cxn modelId="{85437474-D329-E24E-ACE2-8F99475BB74D}" type="presOf" srcId="{64EC63C0-A022-8C48-9B54-68C2E2F27221}" destId="{5BFE3020-481E-8C48-A8C0-08947E2391E6}" srcOrd="0" destOrd="0" presId="urn:microsoft.com/office/officeart/2005/8/layout/process1"/>
    <dgm:cxn modelId="{1A527078-7D0F-1D4D-B418-CD695D1DF96E}" type="presOf" srcId="{E9420E8D-921A-254B-803E-14CB046ECD5C}" destId="{3EA27A29-61B7-C445-8696-675B380C4372}" srcOrd="0" destOrd="0" presId="urn:microsoft.com/office/officeart/2005/8/layout/process1"/>
    <dgm:cxn modelId="{EA8AE783-F37F-C54A-AB47-6B1F7408A21A}" type="presOf" srcId="{4361E342-D336-3047-83B9-2B2052B3E9E3}" destId="{FC2C8B25-E887-F142-AC00-C092EB2637EF}" srcOrd="0" destOrd="0" presId="urn:microsoft.com/office/officeart/2005/8/layout/process1"/>
    <dgm:cxn modelId="{864CEAA5-3C38-CB46-96D5-B91FD3470361}" srcId="{C19426A8-26A9-F84C-A9FC-1BCA4CDC6289}" destId="{357E6A53-B7FC-C944-96F7-0AE8E94DFFD1}" srcOrd="0" destOrd="0" parTransId="{BC297385-C74D-7B47-B2B4-1D24D97C1F22}" sibTransId="{B61F8FC4-C7A1-6446-8186-43B844FAE1C3}"/>
    <dgm:cxn modelId="{DAD13FAE-FA45-BE4D-825F-B1D1C00C71C4}" type="presOf" srcId="{B61F8FC4-C7A1-6446-8186-43B844FAE1C3}" destId="{BF05A068-F664-694C-8427-CA1A3BE3EF20}" srcOrd="0" destOrd="0" presId="urn:microsoft.com/office/officeart/2005/8/layout/process1"/>
    <dgm:cxn modelId="{E32405B9-C945-2F4D-A3A1-36147C3C9480}" srcId="{C19426A8-26A9-F84C-A9FC-1BCA4CDC6289}" destId="{E9420E8D-921A-254B-803E-14CB046ECD5C}" srcOrd="1" destOrd="0" parTransId="{AD60513D-D066-8845-8A3D-E8E40BC53C59}" sibTransId="{BF3318E1-7594-CF43-A066-C92278073709}"/>
    <dgm:cxn modelId="{150919BA-EE10-7240-9B98-FC579FF42375}" srcId="{C19426A8-26A9-F84C-A9FC-1BCA4CDC6289}" destId="{4361E342-D336-3047-83B9-2B2052B3E9E3}" srcOrd="4" destOrd="0" parTransId="{F08D8F09-425B-184D-B88F-04B0317F6B59}" sibTransId="{7322275F-F9DF-7D42-B79F-37AC39B5CFD9}"/>
    <dgm:cxn modelId="{B4D3FED6-2F93-F341-A175-E956C49FBCDA}" type="presOf" srcId="{77486876-A8A4-D044-9503-76695B63E84B}" destId="{EB1CDE9E-B343-2D41-AAE7-EF87F5FD2984}" srcOrd="0" destOrd="0" presId="urn:microsoft.com/office/officeart/2005/8/layout/process1"/>
    <dgm:cxn modelId="{F0F653D7-39F5-C346-B127-59B5104E74CF}" type="presOf" srcId="{357E6A53-B7FC-C944-96F7-0AE8E94DFFD1}" destId="{622A4947-33A0-6441-ADC6-0D1EC74894CF}" srcOrd="0" destOrd="0" presId="urn:microsoft.com/office/officeart/2005/8/layout/process1"/>
    <dgm:cxn modelId="{E9214FE2-1AAC-E641-B1FE-8A76E19CC651}" type="presOf" srcId="{9999F7AF-B6C8-2343-B238-96E27E76B80A}" destId="{85491097-7E3A-C341-9617-0517C08741EC}" srcOrd="0" destOrd="0" presId="urn:microsoft.com/office/officeart/2005/8/layout/process1"/>
    <dgm:cxn modelId="{1E8517E3-8CA3-4F42-8D82-66E1816F943D}" type="presOf" srcId="{BF3318E1-7594-CF43-A066-C92278073709}" destId="{B2A87727-B75B-804E-ADF9-F54D262C3389}" srcOrd="0" destOrd="0" presId="urn:microsoft.com/office/officeart/2005/8/layout/process1"/>
    <dgm:cxn modelId="{E56967E5-2ED6-444F-AADE-F1BE1DA231F4}" srcId="{C19426A8-26A9-F84C-A9FC-1BCA4CDC6289}" destId="{64EC63C0-A022-8C48-9B54-68C2E2F27221}" srcOrd="2" destOrd="0" parTransId="{303209ED-B83C-DC47-9915-B14B2AF578B4}" sibTransId="{956CEC1F-6982-9646-A949-C392D6A6948F}"/>
    <dgm:cxn modelId="{4D06C758-D5D3-5245-9F94-E17FD0A02F7E}" type="presParOf" srcId="{DA0CAC21-77E0-504A-8C67-2B1ED3F39EFE}" destId="{622A4947-33A0-6441-ADC6-0D1EC74894CF}" srcOrd="0" destOrd="0" presId="urn:microsoft.com/office/officeart/2005/8/layout/process1"/>
    <dgm:cxn modelId="{0F3C94BD-F509-2C48-B563-2C408C594C43}" type="presParOf" srcId="{DA0CAC21-77E0-504A-8C67-2B1ED3F39EFE}" destId="{BF05A068-F664-694C-8427-CA1A3BE3EF20}" srcOrd="1" destOrd="0" presId="urn:microsoft.com/office/officeart/2005/8/layout/process1"/>
    <dgm:cxn modelId="{68B85EA6-2B13-4E46-AE36-91CDEB4F6660}" type="presParOf" srcId="{BF05A068-F664-694C-8427-CA1A3BE3EF20}" destId="{A8745E79-8D73-E04C-9794-B0186D8CC0ED}" srcOrd="0" destOrd="0" presId="urn:microsoft.com/office/officeart/2005/8/layout/process1"/>
    <dgm:cxn modelId="{3E1E9459-E59D-3B4D-9359-2B242973466B}" type="presParOf" srcId="{DA0CAC21-77E0-504A-8C67-2B1ED3F39EFE}" destId="{3EA27A29-61B7-C445-8696-675B380C4372}" srcOrd="2" destOrd="0" presId="urn:microsoft.com/office/officeart/2005/8/layout/process1"/>
    <dgm:cxn modelId="{B60904DC-BA9A-9F46-B468-63AF0B2D4A53}" type="presParOf" srcId="{DA0CAC21-77E0-504A-8C67-2B1ED3F39EFE}" destId="{B2A87727-B75B-804E-ADF9-F54D262C3389}" srcOrd="3" destOrd="0" presId="urn:microsoft.com/office/officeart/2005/8/layout/process1"/>
    <dgm:cxn modelId="{38E2ECAD-C0BD-354E-8590-0524779C64BE}" type="presParOf" srcId="{B2A87727-B75B-804E-ADF9-F54D262C3389}" destId="{1C1DA9E5-B80B-F149-A2E8-24F8942898DB}" srcOrd="0" destOrd="0" presId="urn:microsoft.com/office/officeart/2005/8/layout/process1"/>
    <dgm:cxn modelId="{F6C78C9B-FFBA-BD4A-B7BA-DC06DE79854E}" type="presParOf" srcId="{DA0CAC21-77E0-504A-8C67-2B1ED3F39EFE}" destId="{5BFE3020-481E-8C48-A8C0-08947E2391E6}" srcOrd="4" destOrd="0" presId="urn:microsoft.com/office/officeart/2005/8/layout/process1"/>
    <dgm:cxn modelId="{8CDEA95F-B8EB-5F44-8206-3E820B613DB1}" type="presParOf" srcId="{DA0CAC21-77E0-504A-8C67-2B1ED3F39EFE}" destId="{1EFD593F-C843-094B-A746-4E70B024A343}" srcOrd="5" destOrd="0" presId="urn:microsoft.com/office/officeart/2005/8/layout/process1"/>
    <dgm:cxn modelId="{34AEE1E9-5E96-2E46-ABE1-556EE8822C7E}" type="presParOf" srcId="{1EFD593F-C843-094B-A746-4E70B024A343}" destId="{A89974A5-1431-5544-A5DE-C37327623C1E}" srcOrd="0" destOrd="0" presId="urn:microsoft.com/office/officeart/2005/8/layout/process1"/>
    <dgm:cxn modelId="{239DDC77-543C-3849-9B42-0B8D628C84FA}" type="presParOf" srcId="{DA0CAC21-77E0-504A-8C67-2B1ED3F39EFE}" destId="{85491097-7E3A-C341-9617-0517C08741EC}" srcOrd="6" destOrd="0" presId="urn:microsoft.com/office/officeart/2005/8/layout/process1"/>
    <dgm:cxn modelId="{5E908175-C24A-2A4E-A1CC-62D99CB3D8FD}" type="presParOf" srcId="{DA0CAC21-77E0-504A-8C67-2B1ED3F39EFE}" destId="{EB1CDE9E-B343-2D41-AAE7-EF87F5FD2984}" srcOrd="7" destOrd="0" presId="urn:microsoft.com/office/officeart/2005/8/layout/process1"/>
    <dgm:cxn modelId="{2E1DAEE3-6540-7545-B0FE-BFB0423E3B86}" type="presParOf" srcId="{EB1CDE9E-B343-2D41-AAE7-EF87F5FD2984}" destId="{ADB9264B-7F2D-684C-AA57-705FC443CB96}" srcOrd="0" destOrd="0" presId="urn:microsoft.com/office/officeart/2005/8/layout/process1"/>
    <dgm:cxn modelId="{8EB9085B-993B-1D46-B201-92FCBAD11087}" type="presParOf" srcId="{DA0CAC21-77E0-504A-8C67-2B1ED3F39EFE}" destId="{FC2C8B25-E887-F142-AC00-C092EB2637EF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88F128-7ABB-E446-9D8E-728EB6F1E92A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GB"/>
        </a:p>
      </dgm:t>
    </dgm:pt>
    <dgm:pt modelId="{DD11AEE3-8B6F-A941-985A-08A1203A0FB1}">
      <dgm:prSet/>
      <dgm:spPr/>
      <dgm:t>
        <a:bodyPr/>
        <a:lstStyle/>
        <a:p>
          <a:r>
            <a:rPr lang="en-GB" b="1"/>
            <a:t>Why choose third person?</a:t>
          </a:r>
          <a:endParaRPr lang="en-GB"/>
        </a:p>
      </dgm:t>
    </dgm:pt>
    <dgm:pt modelId="{FE580BC9-2945-8F4D-AFC3-B36886A79422}" type="parTrans" cxnId="{7B228E7E-1735-4F40-AE84-C4EFA61F164B}">
      <dgm:prSet/>
      <dgm:spPr/>
      <dgm:t>
        <a:bodyPr/>
        <a:lstStyle/>
        <a:p>
          <a:endParaRPr lang="en-GB"/>
        </a:p>
      </dgm:t>
    </dgm:pt>
    <dgm:pt modelId="{6B35D21E-5E4B-1742-A0DF-70B9D535EE54}" type="sibTrans" cxnId="{7B228E7E-1735-4F40-AE84-C4EFA61F164B}">
      <dgm:prSet/>
      <dgm:spPr/>
      <dgm:t>
        <a:bodyPr/>
        <a:lstStyle/>
        <a:p>
          <a:endParaRPr lang="en-GB"/>
        </a:p>
      </dgm:t>
    </dgm:pt>
    <dgm:pt modelId="{2900DEAF-F078-004D-A7ED-0250E2409C3A}">
      <dgm:prSet/>
      <dgm:spPr/>
      <dgm:t>
        <a:bodyPr/>
        <a:lstStyle/>
        <a:p>
          <a:r>
            <a:rPr lang="en-GB" b="1"/>
            <a:t>You can move between characters and points of view.</a:t>
          </a:r>
          <a:endParaRPr lang="en-GB"/>
        </a:p>
      </dgm:t>
    </dgm:pt>
    <dgm:pt modelId="{08D7ACA9-CCA3-1046-A1F8-0709671A4CA1}" type="parTrans" cxnId="{5B31E17C-3487-2446-8ACE-43A32E628480}">
      <dgm:prSet/>
      <dgm:spPr/>
      <dgm:t>
        <a:bodyPr/>
        <a:lstStyle/>
        <a:p>
          <a:endParaRPr lang="en-GB"/>
        </a:p>
      </dgm:t>
    </dgm:pt>
    <dgm:pt modelId="{1BBC13FC-07B2-3B47-B5EE-46E5914B2DFA}" type="sibTrans" cxnId="{5B31E17C-3487-2446-8ACE-43A32E628480}">
      <dgm:prSet/>
      <dgm:spPr/>
      <dgm:t>
        <a:bodyPr/>
        <a:lstStyle/>
        <a:p>
          <a:endParaRPr lang="en-GB"/>
        </a:p>
      </dgm:t>
    </dgm:pt>
    <dgm:pt modelId="{B42679B4-05AE-9F41-9770-61F63AEADD99}">
      <dgm:prSet/>
      <dgm:spPr/>
      <dgm:t>
        <a:bodyPr/>
        <a:lstStyle/>
        <a:p>
          <a:r>
            <a:rPr lang="en-GB" b="1"/>
            <a:t>You can move between scenes more easily because the main character does not always have to be present.</a:t>
          </a:r>
          <a:endParaRPr lang="en-GB"/>
        </a:p>
      </dgm:t>
    </dgm:pt>
    <dgm:pt modelId="{182C4B1A-D2FF-C442-BDE0-9B7D47228FCE}" type="parTrans" cxnId="{75345933-7745-8F4B-B59B-421BB8FEB541}">
      <dgm:prSet/>
      <dgm:spPr/>
      <dgm:t>
        <a:bodyPr/>
        <a:lstStyle/>
        <a:p>
          <a:endParaRPr lang="en-GB"/>
        </a:p>
      </dgm:t>
    </dgm:pt>
    <dgm:pt modelId="{941477C6-3A05-EF4D-A200-F67B49290A5B}" type="sibTrans" cxnId="{75345933-7745-8F4B-B59B-421BB8FEB541}">
      <dgm:prSet/>
      <dgm:spPr/>
      <dgm:t>
        <a:bodyPr/>
        <a:lstStyle/>
        <a:p>
          <a:endParaRPr lang="en-GB"/>
        </a:p>
      </dgm:t>
    </dgm:pt>
    <dgm:pt modelId="{863C167A-839E-C143-A276-A70B668BEF07}">
      <dgm:prSet/>
      <dgm:spPr/>
      <dgm:t>
        <a:bodyPr/>
        <a:lstStyle/>
        <a:p>
          <a:r>
            <a:rPr lang="en-GB"/>
            <a:t>Be careful not to ‘hop about’ between characters too often. Some writers keep to one character for each chapter.</a:t>
          </a:r>
        </a:p>
      </dgm:t>
    </dgm:pt>
    <dgm:pt modelId="{E4383A17-BAF0-B24A-B949-4A95C9143877}" type="parTrans" cxnId="{75D08BDD-6708-C344-BDF2-6BC13B9673CC}">
      <dgm:prSet/>
      <dgm:spPr/>
      <dgm:t>
        <a:bodyPr/>
        <a:lstStyle/>
        <a:p>
          <a:endParaRPr lang="en-GB"/>
        </a:p>
      </dgm:t>
    </dgm:pt>
    <dgm:pt modelId="{C5484C41-9619-0A41-AFAA-C3CFF3B98767}" type="sibTrans" cxnId="{75D08BDD-6708-C344-BDF2-6BC13B9673CC}">
      <dgm:prSet/>
      <dgm:spPr/>
      <dgm:t>
        <a:bodyPr/>
        <a:lstStyle/>
        <a:p>
          <a:endParaRPr lang="en-GB"/>
        </a:p>
      </dgm:t>
    </dgm:pt>
    <dgm:pt modelId="{66D1AA86-D9AE-E04E-9CE0-05A33E30AB0B}" type="pres">
      <dgm:prSet presAssocID="{FA88F128-7ABB-E446-9D8E-728EB6F1E92A}" presName="Name0" presStyleCnt="0">
        <dgm:presLayoutVars>
          <dgm:dir/>
          <dgm:resizeHandles val="exact"/>
        </dgm:presLayoutVars>
      </dgm:prSet>
      <dgm:spPr/>
    </dgm:pt>
    <dgm:pt modelId="{89A64B2E-0DEC-9446-BC7F-F6D96A57CA50}" type="pres">
      <dgm:prSet presAssocID="{DD11AEE3-8B6F-A941-985A-08A1203A0FB1}" presName="node" presStyleLbl="node1" presStyleIdx="0" presStyleCnt="4">
        <dgm:presLayoutVars>
          <dgm:bulletEnabled val="1"/>
        </dgm:presLayoutVars>
      </dgm:prSet>
      <dgm:spPr/>
    </dgm:pt>
    <dgm:pt modelId="{21D9B84A-CAD4-5B4C-91DB-A5C4CD8F1DCC}" type="pres">
      <dgm:prSet presAssocID="{6B35D21E-5E4B-1742-A0DF-70B9D535EE54}" presName="sibTrans" presStyleLbl="sibTrans2D1" presStyleIdx="0" presStyleCnt="3"/>
      <dgm:spPr/>
    </dgm:pt>
    <dgm:pt modelId="{956227E7-CDA8-6E46-8D1B-A7E85E0E9593}" type="pres">
      <dgm:prSet presAssocID="{6B35D21E-5E4B-1742-A0DF-70B9D535EE54}" presName="connectorText" presStyleLbl="sibTrans2D1" presStyleIdx="0" presStyleCnt="3"/>
      <dgm:spPr/>
    </dgm:pt>
    <dgm:pt modelId="{C218DB7D-1724-E341-897A-C73FEE4668A1}" type="pres">
      <dgm:prSet presAssocID="{2900DEAF-F078-004D-A7ED-0250E2409C3A}" presName="node" presStyleLbl="node1" presStyleIdx="1" presStyleCnt="4">
        <dgm:presLayoutVars>
          <dgm:bulletEnabled val="1"/>
        </dgm:presLayoutVars>
      </dgm:prSet>
      <dgm:spPr/>
    </dgm:pt>
    <dgm:pt modelId="{CA01329B-F65F-314D-BFFC-BDAA8337AF07}" type="pres">
      <dgm:prSet presAssocID="{1BBC13FC-07B2-3B47-B5EE-46E5914B2DFA}" presName="sibTrans" presStyleLbl="sibTrans2D1" presStyleIdx="1" presStyleCnt="3"/>
      <dgm:spPr/>
    </dgm:pt>
    <dgm:pt modelId="{54D4E5C0-DEBD-E74D-BDE4-30EFDFD5CBAF}" type="pres">
      <dgm:prSet presAssocID="{1BBC13FC-07B2-3B47-B5EE-46E5914B2DFA}" presName="connectorText" presStyleLbl="sibTrans2D1" presStyleIdx="1" presStyleCnt="3"/>
      <dgm:spPr/>
    </dgm:pt>
    <dgm:pt modelId="{E2599C45-EDF0-754B-8383-65536C971860}" type="pres">
      <dgm:prSet presAssocID="{B42679B4-05AE-9F41-9770-61F63AEADD99}" presName="node" presStyleLbl="node1" presStyleIdx="2" presStyleCnt="4">
        <dgm:presLayoutVars>
          <dgm:bulletEnabled val="1"/>
        </dgm:presLayoutVars>
      </dgm:prSet>
      <dgm:spPr/>
    </dgm:pt>
    <dgm:pt modelId="{C5670D46-F9CD-2F41-ABCA-5B59B169C207}" type="pres">
      <dgm:prSet presAssocID="{941477C6-3A05-EF4D-A200-F67B49290A5B}" presName="sibTrans" presStyleLbl="sibTrans2D1" presStyleIdx="2" presStyleCnt="3"/>
      <dgm:spPr/>
    </dgm:pt>
    <dgm:pt modelId="{3B4C442D-AB89-C844-9E0C-4B82E767CCA0}" type="pres">
      <dgm:prSet presAssocID="{941477C6-3A05-EF4D-A200-F67B49290A5B}" presName="connectorText" presStyleLbl="sibTrans2D1" presStyleIdx="2" presStyleCnt="3"/>
      <dgm:spPr/>
    </dgm:pt>
    <dgm:pt modelId="{A041BE40-A80A-764F-A5CC-431B74196949}" type="pres">
      <dgm:prSet presAssocID="{863C167A-839E-C143-A276-A70B668BEF07}" presName="node" presStyleLbl="node1" presStyleIdx="3" presStyleCnt="4">
        <dgm:presLayoutVars>
          <dgm:bulletEnabled val="1"/>
        </dgm:presLayoutVars>
      </dgm:prSet>
      <dgm:spPr/>
    </dgm:pt>
  </dgm:ptLst>
  <dgm:cxnLst>
    <dgm:cxn modelId="{A994C719-6E54-E94E-9CE4-7E2D007DE8C9}" type="presOf" srcId="{863C167A-839E-C143-A276-A70B668BEF07}" destId="{A041BE40-A80A-764F-A5CC-431B74196949}" srcOrd="0" destOrd="0" presId="urn:microsoft.com/office/officeart/2005/8/layout/process1"/>
    <dgm:cxn modelId="{647B5026-77F5-8D43-8DBF-067F6384235A}" type="presOf" srcId="{B42679B4-05AE-9F41-9770-61F63AEADD99}" destId="{E2599C45-EDF0-754B-8383-65536C971860}" srcOrd="0" destOrd="0" presId="urn:microsoft.com/office/officeart/2005/8/layout/process1"/>
    <dgm:cxn modelId="{9D60B532-F47E-C841-8B05-7265F7A3876C}" type="presOf" srcId="{6B35D21E-5E4B-1742-A0DF-70B9D535EE54}" destId="{21D9B84A-CAD4-5B4C-91DB-A5C4CD8F1DCC}" srcOrd="0" destOrd="0" presId="urn:microsoft.com/office/officeart/2005/8/layout/process1"/>
    <dgm:cxn modelId="{75345933-7745-8F4B-B59B-421BB8FEB541}" srcId="{FA88F128-7ABB-E446-9D8E-728EB6F1E92A}" destId="{B42679B4-05AE-9F41-9770-61F63AEADD99}" srcOrd="2" destOrd="0" parTransId="{182C4B1A-D2FF-C442-BDE0-9B7D47228FCE}" sibTransId="{941477C6-3A05-EF4D-A200-F67B49290A5B}"/>
    <dgm:cxn modelId="{A32AB342-C204-DE45-B3EB-16C358F0BDBC}" type="presOf" srcId="{DD11AEE3-8B6F-A941-985A-08A1203A0FB1}" destId="{89A64B2E-0DEC-9446-BC7F-F6D96A57CA50}" srcOrd="0" destOrd="0" presId="urn:microsoft.com/office/officeart/2005/8/layout/process1"/>
    <dgm:cxn modelId="{48F9BA59-29A9-2E4E-B526-3E0FC10EDBC9}" type="presOf" srcId="{2900DEAF-F078-004D-A7ED-0250E2409C3A}" destId="{C218DB7D-1724-E341-897A-C73FEE4668A1}" srcOrd="0" destOrd="0" presId="urn:microsoft.com/office/officeart/2005/8/layout/process1"/>
    <dgm:cxn modelId="{5AD6FB6E-9FB3-E040-8534-1BDBC1FC3E2C}" type="presOf" srcId="{1BBC13FC-07B2-3B47-B5EE-46E5914B2DFA}" destId="{CA01329B-F65F-314D-BFFC-BDAA8337AF07}" srcOrd="0" destOrd="0" presId="urn:microsoft.com/office/officeart/2005/8/layout/process1"/>
    <dgm:cxn modelId="{5B31E17C-3487-2446-8ACE-43A32E628480}" srcId="{FA88F128-7ABB-E446-9D8E-728EB6F1E92A}" destId="{2900DEAF-F078-004D-A7ED-0250E2409C3A}" srcOrd="1" destOrd="0" parTransId="{08D7ACA9-CCA3-1046-A1F8-0709671A4CA1}" sibTransId="{1BBC13FC-07B2-3B47-B5EE-46E5914B2DFA}"/>
    <dgm:cxn modelId="{7B228E7E-1735-4F40-AE84-C4EFA61F164B}" srcId="{FA88F128-7ABB-E446-9D8E-728EB6F1E92A}" destId="{DD11AEE3-8B6F-A941-985A-08A1203A0FB1}" srcOrd="0" destOrd="0" parTransId="{FE580BC9-2945-8F4D-AFC3-B36886A79422}" sibTransId="{6B35D21E-5E4B-1742-A0DF-70B9D535EE54}"/>
    <dgm:cxn modelId="{F7D2DB7E-5604-054B-976A-2D39B9F5D6BD}" type="presOf" srcId="{941477C6-3A05-EF4D-A200-F67B49290A5B}" destId="{C5670D46-F9CD-2F41-ABCA-5B59B169C207}" srcOrd="0" destOrd="0" presId="urn:microsoft.com/office/officeart/2005/8/layout/process1"/>
    <dgm:cxn modelId="{7D524E9F-FBB6-494F-A4C6-002668E16A90}" type="presOf" srcId="{6B35D21E-5E4B-1742-A0DF-70B9D535EE54}" destId="{956227E7-CDA8-6E46-8D1B-A7E85E0E9593}" srcOrd="1" destOrd="0" presId="urn:microsoft.com/office/officeart/2005/8/layout/process1"/>
    <dgm:cxn modelId="{1218B1A9-2769-0C4E-9380-5FD151E0188F}" type="presOf" srcId="{1BBC13FC-07B2-3B47-B5EE-46E5914B2DFA}" destId="{54D4E5C0-DEBD-E74D-BDE4-30EFDFD5CBAF}" srcOrd="1" destOrd="0" presId="urn:microsoft.com/office/officeart/2005/8/layout/process1"/>
    <dgm:cxn modelId="{646055C3-A2D0-C44E-98F4-56CFBF90B368}" type="presOf" srcId="{941477C6-3A05-EF4D-A200-F67B49290A5B}" destId="{3B4C442D-AB89-C844-9E0C-4B82E767CCA0}" srcOrd="1" destOrd="0" presId="urn:microsoft.com/office/officeart/2005/8/layout/process1"/>
    <dgm:cxn modelId="{F99AD0D5-142A-E44B-86B0-5C6DB378206B}" type="presOf" srcId="{FA88F128-7ABB-E446-9D8E-728EB6F1E92A}" destId="{66D1AA86-D9AE-E04E-9CE0-05A33E30AB0B}" srcOrd="0" destOrd="0" presId="urn:microsoft.com/office/officeart/2005/8/layout/process1"/>
    <dgm:cxn modelId="{75D08BDD-6708-C344-BDF2-6BC13B9673CC}" srcId="{FA88F128-7ABB-E446-9D8E-728EB6F1E92A}" destId="{863C167A-839E-C143-A276-A70B668BEF07}" srcOrd="3" destOrd="0" parTransId="{E4383A17-BAF0-B24A-B949-4A95C9143877}" sibTransId="{C5484C41-9619-0A41-AFAA-C3CFF3B98767}"/>
    <dgm:cxn modelId="{F418B3B3-4D87-AF48-9BF9-D8B6F50AE9AE}" type="presParOf" srcId="{66D1AA86-D9AE-E04E-9CE0-05A33E30AB0B}" destId="{89A64B2E-0DEC-9446-BC7F-F6D96A57CA50}" srcOrd="0" destOrd="0" presId="urn:microsoft.com/office/officeart/2005/8/layout/process1"/>
    <dgm:cxn modelId="{64D5AF9E-3CEB-7846-AA6F-89C75F214A5B}" type="presParOf" srcId="{66D1AA86-D9AE-E04E-9CE0-05A33E30AB0B}" destId="{21D9B84A-CAD4-5B4C-91DB-A5C4CD8F1DCC}" srcOrd="1" destOrd="0" presId="urn:microsoft.com/office/officeart/2005/8/layout/process1"/>
    <dgm:cxn modelId="{36C2C921-CCB7-534B-8378-FA0AE370C8C0}" type="presParOf" srcId="{21D9B84A-CAD4-5B4C-91DB-A5C4CD8F1DCC}" destId="{956227E7-CDA8-6E46-8D1B-A7E85E0E9593}" srcOrd="0" destOrd="0" presId="urn:microsoft.com/office/officeart/2005/8/layout/process1"/>
    <dgm:cxn modelId="{2276EF71-A512-9F4A-BD0B-DEA2F4E237BF}" type="presParOf" srcId="{66D1AA86-D9AE-E04E-9CE0-05A33E30AB0B}" destId="{C218DB7D-1724-E341-897A-C73FEE4668A1}" srcOrd="2" destOrd="0" presId="urn:microsoft.com/office/officeart/2005/8/layout/process1"/>
    <dgm:cxn modelId="{857E435D-3EB5-E048-8C4E-5E11E1283E54}" type="presParOf" srcId="{66D1AA86-D9AE-E04E-9CE0-05A33E30AB0B}" destId="{CA01329B-F65F-314D-BFFC-BDAA8337AF07}" srcOrd="3" destOrd="0" presId="urn:microsoft.com/office/officeart/2005/8/layout/process1"/>
    <dgm:cxn modelId="{FD70A07A-BED3-5F45-AA5F-EA7843E99961}" type="presParOf" srcId="{CA01329B-F65F-314D-BFFC-BDAA8337AF07}" destId="{54D4E5C0-DEBD-E74D-BDE4-30EFDFD5CBAF}" srcOrd="0" destOrd="0" presId="urn:microsoft.com/office/officeart/2005/8/layout/process1"/>
    <dgm:cxn modelId="{70604594-F332-0A4F-B4F9-B9135349ACE5}" type="presParOf" srcId="{66D1AA86-D9AE-E04E-9CE0-05A33E30AB0B}" destId="{E2599C45-EDF0-754B-8383-65536C971860}" srcOrd="4" destOrd="0" presId="urn:microsoft.com/office/officeart/2005/8/layout/process1"/>
    <dgm:cxn modelId="{44158D89-1257-E841-AB0A-94FF3A8935B6}" type="presParOf" srcId="{66D1AA86-D9AE-E04E-9CE0-05A33E30AB0B}" destId="{C5670D46-F9CD-2F41-ABCA-5B59B169C207}" srcOrd="5" destOrd="0" presId="urn:microsoft.com/office/officeart/2005/8/layout/process1"/>
    <dgm:cxn modelId="{01B8C79F-1344-1448-963E-1E8EDAA5D692}" type="presParOf" srcId="{C5670D46-F9CD-2F41-ABCA-5B59B169C207}" destId="{3B4C442D-AB89-C844-9E0C-4B82E767CCA0}" srcOrd="0" destOrd="0" presId="urn:microsoft.com/office/officeart/2005/8/layout/process1"/>
    <dgm:cxn modelId="{AC84A658-98D5-8948-A4EC-F9E5607757B7}" type="presParOf" srcId="{66D1AA86-D9AE-E04E-9CE0-05A33E30AB0B}" destId="{A041BE40-A80A-764F-A5CC-431B74196949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338C00-2220-7943-8649-D821230FEE94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247A9DF-AAD2-F04C-8294-953B6A914728}">
      <dgm:prSet/>
      <dgm:spPr/>
      <dgm:t>
        <a:bodyPr/>
        <a:lstStyle/>
        <a:p>
          <a:r>
            <a:rPr lang="en-GB" b="1"/>
            <a:t>The GENRE of your story might be an important factor in deciding whether to choose first or third person. </a:t>
          </a:r>
          <a:endParaRPr lang="en-GB"/>
        </a:p>
      </dgm:t>
    </dgm:pt>
    <dgm:pt modelId="{A67ADE3D-29A2-D348-AA1A-A33873BD3F19}" type="parTrans" cxnId="{220298DC-912C-1845-BAE5-D61161602248}">
      <dgm:prSet/>
      <dgm:spPr/>
      <dgm:t>
        <a:bodyPr/>
        <a:lstStyle/>
        <a:p>
          <a:endParaRPr lang="en-GB"/>
        </a:p>
      </dgm:t>
    </dgm:pt>
    <dgm:pt modelId="{CC5625A9-D32A-AA49-B71A-B076BB25B94A}" type="sibTrans" cxnId="{220298DC-912C-1845-BAE5-D61161602248}">
      <dgm:prSet/>
      <dgm:spPr/>
      <dgm:t>
        <a:bodyPr/>
        <a:lstStyle/>
        <a:p>
          <a:endParaRPr lang="en-GB"/>
        </a:p>
      </dgm:t>
    </dgm:pt>
    <dgm:pt modelId="{586F7946-9728-3A4A-8946-D54F37DC8811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E.g. a diary-based story like the Wimpy Kid series is best in the first person. </a:t>
          </a:r>
          <a:endParaRPr lang="en-GB" dirty="0">
            <a:solidFill>
              <a:schemeClr val="tx1"/>
            </a:solidFill>
          </a:endParaRPr>
        </a:p>
      </dgm:t>
    </dgm:pt>
    <dgm:pt modelId="{5CFB5F14-6716-5244-B588-9EB8416BBE52}" type="parTrans" cxnId="{5095A734-EC42-D540-9B6E-04D40E6B8D45}">
      <dgm:prSet/>
      <dgm:spPr/>
      <dgm:t>
        <a:bodyPr/>
        <a:lstStyle/>
        <a:p>
          <a:endParaRPr lang="en-GB"/>
        </a:p>
      </dgm:t>
    </dgm:pt>
    <dgm:pt modelId="{27CC1BC3-D2E2-FF42-9B8A-F828EF32B990}" type="sibTrans" cxnId="{5095A734-EC42-D540-9B6E-04D40E6B8D45}">
      <dgm:prSet/>
      <dgm:spPr/>
      <dgm:t>
        <a:bodyPr/>
        <a:lstStyle/>
        <a:p>
          <a:endParaRPr lang="en-GB"/>
        </a:p>
      </dgm:t>
    </dgm:pt>
    <dgm:pt modelId="{95BA8D67-DAAD-4F45-90DA-7D438E3278B8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However,, a wide- ranging story where a lot of things need be explained, like Harry Potter, is best in the third person.</a:t>
          </a:r>
          <a:endParaRPr lang="en-GB" dirty="0">
            <a:solidFill>
              <a:schemeClr val="tx1"/>
            </a:solidFill>
          </a:endParaRPr>
        </a:p>
      </dgm:t>
    </dgm:pt>
    <dgm:pt modelId="{645AF910-0012-C944-AE21-B42030D8A05C}" type="parTrans" cxnId="{E188FC30-4BBE-974E-908D-9CB397238F5A}">
      <dgm:prSet/>
      <dgm:spPr/>
      <dgm:t>
        <a:bodyPr/>
        <a:lstStyle/>
        <a:p>
          <a:endParaRPr lang="en-GB"/>
        </a:p>
      </dgm:t>
    </dgm:pt>
    <dgm:pt modelId="{D239A8D7-FC26-DB40-A25F-95FF65880344}" type="sibTrans" cxnId="{E188FC30-4BBE-974E-908D-9CB397238F5A}">
      <dgm:prSet/>
      <dgm:spPr/>
      <dgm:t>
        <a:bodyPr/>
        <a:lstStyle/>
        <a:p>
          <a:endParaRPr lang="en-GB"/>
        </a:p>
      </dgm:t>
    </dgm:pt>
    <dgm:pt modelId="{6DEAA105-0AFB-D74A-8665-2C89D54AC17F}">
      <dgm:prSet/>
      <dgm:spPr/>
      <dgm:t>
        <a:bodyPr/>
        <a:lstStyle/>
        <a:p>
          <a:r>
            <a:rPr lang="en-GB" b="1"/>
            <a:t>Note: genre: the type of story such as fantasy; science fiction; romance.</a:t>
          </a:r>
          <a:endParaRPr lang="en-GB"/>
        </a:p>
      </dgm:t>
    </dgm:pt>
    <dgm:pt modelId="{A17F40CA-4CBA-F944-8E01-FE7A949B88D0}" type="parTrans" cxnId="{A365F23B-47C4-6242-A3ED-A6C1E8E831A9}">
      <dgm:prSet/>
      <dgm:spPr/>
      <dgm:t>
        <a:bodyPr/>
        <a:lstStyle/>
        <a:p>
          <a:endParaRPr lang="en-GB"/>
        </a:p>
      </dgm:t>
    </dgm:pt>
    <dgm:pt modelId="{B3AB21B0-1C97-A343-A2B1-9FFB411EBF83}" type="sibTrans" cxnId="{A365F23B-47C4-6242-A3ED-A6C1E8E831A9}">
      <dgm:prSet/>
      <dgm:spPr/>
      <dgm:t>
        <a:bodyPr/>
        <a:lstStyle/>
        <a:p>
          <a:endParaRPr lang="en-GB"/>
        </a:p>
      </dgm:t>
    </dgm:pt>
    <dgm:pt modelId="{6A44C0E5-2BF6-144E-83C4-150F25A156E2}" type="pres">
      <dgm:prSet presAssocID="{1F338C00-2220-7943-8649-D821230FEE94}" presName="Name0" presStyleCnt="0">
        <dgm:presLayoutVars>
          <dgm:dir/>
          <dgm:resizeHandles val="exact"/>
        </dgm:presLayoutVars>
      </dgm:prSet>
      <dgm:spPr/>
    </dgm:pt>
    <dgm:pt modelId="{C5C17750-34FE-5A46-B1D1-7266B3C54DAA}" type="pres">
      <dgm:prSet presAssocID="{7247A9DF-AAD2-F04C-8294-953B6A914728}" presName="node" presStyleLbl="node1" presStyleIdx="0" presStyleCnt="4">
        <dgm:presLayoutVars>
          <dgm:bulletEnabled val="1"/>
        </dgm:presLayoutVars>
      </dgm:prSet>
      <dgm:spPr/>
    </dgm:pt>
    <dgm:pt modelId="{41B5BA93-B47A-B046-B68C-BE995BC67096}" type="pres">
      <dgm:prSet presAssocID="{CC5625A9-D32A-AA49-B71A-B076BB25B94A}" presName="sibTrans" presStyleLbl="sibTrans2D1" presStyleIdx="0" presStyleCnt="3"/>
      <dgm:spPr/>
    </dgm:pt>
    <dgm:pt modelId="{AD47257F-D998-AB49-9564-4A52E079AF9E}" type="pres">
      <dgm:prSet presAssocID="{CC5625A9-D32A-AA49-B71A-B076BB25B94A}" presName="connectorText" presStyleLbl="sibTrans2D1" presStyleIdx="0" presStyleCnt="3"/>
      <dgm:spPr/>
    </dgm:pt>
    <dgm:pt modelId="{963283C2-361A-8D43-B61B-145C47EC30EF}" type="pres">
      <dgm:prSet presAssocID="{586F7946-9728-3A4A-8946-D54F37DC8811}" presName="node" presStyleLbl="node1" presStyleIdx="1" presStyleCnt="4">
        <dgm:presLayoutVars>
          <dgm:bulletEnabled val="1"/>
        </dgm:presLayoutVars>
      </dgm:prSet>
      <dgm:spPr/>
    </dgm:pt>
    <dgm:pt modelId="{C586D374-9661-C849-A84A-7B77399D740A}" type="pres">
      <dgm:prSet presAssocID="{27CC1BC3-D2E2-FF42-9B8A-F828EF32B990}" presName="sibTrans" presStyleLbl="sibTrans2D1" presStyleIdx="1" presStyleCnt="3"/>
      <dgm:spPr/>
    </dgm:pt>
    <dgm:pt modelId="{B6625B07-B207-624D-8057-E33E139786F3}" type="pres">
      <dgm:prSet presAssocID="{27CC1BC3-D2E2-FF42-9B8A-F828EF32B990}" presName="connectorText" presStyleLbl="sibTrans2D1" presStyleIdx="1" presStyleCnt="3"/>
      <dgm:spPr/>
    </dgm:pt>
    <dgm:pt modelId="{8FA631F0-474E-E34D-9E24-F12C771B1397}" type="pres">
      <dgm:prSet presAssocID="{95BA8D67-DAAD-4F45-90DA-7D438E3278B8}" presName="node" presStyleLbl="node1" presStyleIdx="2" presStyleCnt="4">
        <dgm:presLayoutVars>
          <dgm:bulletEnabled val="1"/>
        </dgm:presLayoutVars>
      </dgm:prSet>
      <dgm:spPr/>
    </dgm:pt>
    <dgm:pt modelId="{829CC5E3-E38B-4248-9BB4-8A96C6A6BCB9}" type="pres">
      <dgm:prSet presAssocID="{D239A8D7-FC26-DB40-A25F-95FF65880344}" presName="sibTrans" presStyleLbl="sibTrans2D1" presStyleIdx="2" presStyleCnt="3"/>
      <dgm:spPr/>
    </dgm:pt>
    <dgm:pt modelId="{4925D73F-EAD8-DD4E-834A-4F1199DB8163}" type="pres">
      <dgm:prSet presAssocID="{D239A8D7-FC26-DB40-A25F-95FF65880344}" presName="connectorText" presStyleLbl="sibTrans2D1" presStyleIdx="2" presStyleCnt="3"/>
      <dgm:spPr/>
    </dgm:pt>
    <dgm:pt modelId="{AF98D20E-63CC-F74D-B6F1-03D2958F2E41}" type="pres">
      <dgm:prSet presAssocID="{6DEAA105-0AFB-D74A-8665-2C89D54AC17F}" presName="node" presStyleLbl="node1" presStyleIdx="3" presStyleCnt="4">
        <dgm:presLayoutVars>
          <dgm:bulletEnabled val="1"/>
        </dgm:presLayoutVars>
      </dgm:prSet>
      <dgm:spPr/>
    </dgm:pt>
  </dgm:ptLst>
  <dgm:cxnLst>
    <dgm:cxn modelId="{845A1805-E6BB-6D47-8AAA-31160956BB38}" type="presOf" srcId="{D239A8D7-FC26-DB40-A25F-95FF65880344}" destId="{829CC5E3-E38B-4248-9BB4-8A96C6A6BCB9}" srcOrd="0" destOrd="0" presId="urn:microsoft.com/office/officeart/2005/8/layout/process1"/>
    <dgm:cxn modelId="{E0FC1C25-7228-FC42-A674-9761A7ED842A}" type="presOf" srcId="{586F7946-9728-3A4A-8946-D54F37DC8811}" destId="{963283C2-361A-8D43-B61B-145C47EC30EF}" srcOrd="0" destOrd="0" presId="urn:microsoft.com/office/officeart/2005/8/layout/process1"/>
    <dgm:cxn modelId="{E188FC30-4BBE-974E-908D-9CB397238F5A}" srcId="{1F338C00-2220-7943-8649-D821230FEE94}" destId="{95BA8D67-DAAD-4F45-90DA-7D438E3278B8}" srcOrd="2" destOrd="0" parTransId="{645AF910-0012-C944-AE21-B42030D8A05C}" sibTransId="{D239A8D7-FC26-DB40-A25F-95FF65880344}"/>
    <dgm:cxn modelId="{5095A734-EC42-D540-9B6E-04D40E6B8D45}" srcId="{1F338C00-2220-7943-8649-D821230FEE94}" destId="{586F7946-9728-3A4A-8946-D54F37DC8811}" srcOrd="1" destOrd="0" parTransId="{5CFB5F14-6716-5244-B588-9EB8416BBE52}" sibTransId="{27CC1BC3-D2E2-FF42-9B8A-F828EF32B990}"/>
    <dgm:cxn modelId="{A365F23B-47C4-6242-A3ED-A6C1E8E831A9}" srcId="{1F338C00-2220-7943-8649-D821230FEE94}" destId="{6DEAA105-0AFB-D74A-8665-2C89D54AC17F}" srcOrd="3" destOrd="0" parTransId="{A17F40CA-4CBA-F944-8E01-FE7A949B88D0}" sibTransId="{B3AB21B0-1C97-A343-A2B1-9FFB411EBF83}"/>
    <dgm:cxn modelId="{AE912646-6735-6549-B965-B816B69F2834}" type="presOf" srcId="{6DEAA105-0AFB-D74A-8665-2C89D54AC17F}" destId="{AF98D20E-63CC-F74D-B6F1-03D2958F2E41}" srcOrd="0" destOrd="0" presId="urn:microsoft.com/office/officeart/2005/8/layout/process1"/>
    <dgm:cxn modelId="{B267C754-333E-4940-8DB5-22F83D91A7D4}" type="presOf" srcId="{CC5625A9-D32A-AA49-B71A-B076BB25B94A}" destId="{AD47257F-D998-AB49-9564-4A52E079AF9E}" srcOrd="1" destOrd="0" presId="urn:microsoft.com/office/officeart/2005/8/layout/process1"/>
    <dgm:cxn modelId="{2753C25C-876D-F748-ACEC-690A5FF8B404}" type="presOf" srcId="{27CC1BC3-D2E2-FF42-9B8A-F828EF32B990}" destId="{B6625B07-B207-624D-8057-E33E139786F3}" srcOrd="1" destOrd="0" presId="urn:microsoft.com/office/officeart/2005/8/layout/process1"/>
    <dgm:cxn modelId="{FC03BC6D-D9F8-1244-980F-B67113220EE5}" type="presOf" srcId="{CC5625A9-D32A-AA49-B71A-B076BB25B94A}" destId="{41B5BA93-B47A-B046-B68C-BE995BC67096}" srcOrd="0" destOrd="0" presId="urn:microsoft.com/office/officeart/2005/8/layout/process1"/>
    <dgm:cxn modelId="{2BE24F8F-295C-3048-918F-D2CD01EACCC0}" type="presOf" srcId="{D239A8D7-FC26-DB40-A25F-95FF65880344}" destId="{4925D73F-EAD8-DD4E-834A-4F1199DB8163}" srcOrd="1" destOrd="0" presId="urn:microsoft.com/office/officeart/2005/8/layout/process1"/>
    <dgm:cxn modelId="{38718693-61D7-9848-8A39-B071E77AF6C2}" type="presOf" srcId="{7247A9DF-AAD2-F04C-8294-953B6A914728}" destId="{C5C17750-34FE-5A46-B1D1-7266B3C54DAA}" srcOrd="0" destOrd="0" presId="urn:microsoft.com/office/officeart/2005/8/layout/process1"/>
    <dgm:cxn modelId="{C5DF48A7-079A-AE4E-9194-678AF5436107}" type="presOf" srcId="{95BA8D67-DAAD-4F45-90DA-7D438E3278B8}" destId="{8FA631F0-474E-E34D-9E24-F12C771B1397}" srcOrd="0" destOrd="0" presId="urn:microsoft.com/office/officeart/2005/8/layout/process1"/>
    <dgm:cxn modelId="{351ED7C3-6195-9C4E-91C9-0B35B6E692FC}" type="presOf" srcId="{1F338C00-2220-7943-8649-D821230FEE94}" destId="{6A44C0E5-2BF6-144E-83C4-150F25A156E2}" srcOrd="0" destOrd="0" presId="urn:microsoft.com/office/officeart/2005/8/layout/process1"/>
    <dgm:cxn modelId="{220298DC-912C-1845-BAE5-D61161602248}" srcId="{1F338C00-2220-7943-8649-D821230FEE94}" destId="{7247A9DF-AAD2-F04C-8294-953B6A914728}" srcOrd="0" destOrd="0" parTransId="{A67ADE3D-29A2-D348-AA1A-A33873BD3F19}" sibTransId="{CC5625A9-D32A-AA49-B71A-B076BB25B94A}"/>
    <dgm:cxn modelId="{E2644CF1-B9E6-4F4B-BA36-2DE1F1F5089B}" type="presOf" srcId="{27CC1BC3-D2E2-FF42-9B8A-F828EF32B990}" destId="{C586D374-9661-C849-A84A-7B77399D740A}" srcOrd="0" destOrd="0" presId="urn:microsoft.com/office/officeart/2005/8/layout/process1"/>
    <dgm:cxn modelId="{477C5F57-B486-044C-998A-0EBC7580130C}" type="presParOf" srcId="{6A44C0E5-2BF6-144E-83C4-150F25A156E2}" destId="{C5C17750-34FE-5A46-B1D1-7266B3C54DAA}" srcOrd="0" destOrd="0" presId="urn:microsoft.com/office/officeart/2005/8/layout/process1"/>
    <dgm:cxn modelId="{AACDFB84-CB8E-2A4B-B83B-75129E249740}" type="presParOf" srcId="{6A44C0E5-2BF6-144E-83C4-150F25A156E2}" destId="{41B5BA93-B47A-B046-B68C-BE995BC67096}" srcOrd="1" destOrd="0" presId="urn:microsoft.com/office/officeart/2005/8/layout/process1"/>
    <dgm:cxn modelId="{8A5F36C9-70CE-8744-9039-96F41897C679}" type="presParOf" srcId="{41B5BA93-B47A-B046-B68C-BE995BC67096}" destId="{AD47257F-D998-AB49-9564-4A52E079AF9E}" srcOrd="0" destOrd="0" presId="urn:microsoft.com/office/officeart/2005/8/layout/process1"/>
    <dgm:cxn modelId="{460EE397-F85A-DE4A-BE47-DA28E949842C}" type="presParOf" srcId="{6A44C0E5-2BF6-144E-83C4-150F25A156E2}" destId="{963283C2-361A-8D43-B61B-145C47EC30EF}" srcOrd="2" destOrd="0" presId="urn:microsoft.com/office/officeart/2005/8/layout/process1"/>
    <dgm:cxn modelId="{9A222E6C-5337-2545-A787-917454A61229}" type="presParOf" srcId="{6A44C0E5-2BF6-144E-83C4-150F25A156E2}" destId="{C586D374-9661-C849-A84A-7B77399D740A}" srcOrd="3" destOrd="0" presId="urn:microsoft.com/office/officeart/2005/8/layout/process1"/>
    <dgm:cxn modelId="{F27FAEB9-7A22-5A44-8074-B5E4B86A345F}" type="presParOf" srcId="{C586D374-9661-C849-A84A-7B77399D740A}" destId="{B6625B07-B207-624D-8057-E33E139786F3}" srcOrd="0" destOrd="0" presId="urn:microsoft.com/office/officeart/2005/8/layout/process1"/>
    <dgm:cxn modelId="{A6E4E3B6-7C33-D840-9BA0-747EBF036BA5}" type="presParOf" srcId="{6A44C0E5-2BF6-144E-83C4-150F25A156E2}" destId="{8FA631F0-474E-E34D-9E24-F12C771B1397}" srcOrd="4" destOrd="0" presId="urn:microsoft.com/office/officeart/2005/8/layout/process1"/>
    <dgm:cxn modelId="{A7187CD1-B616-B947-9F4E-352EBE1CA78F}" type="presParOf" srcId="{6A44C0E5-2BF6-144E-83C4-150F25A156E2}" destId="{829CC5E3-E38B-4248-9BB4-8A96C6A6BCB9}" srcOrd="5" destOrd="0" presId="urn:microsoft.com/office/officeart/2005/8/layout/process1"/>
    <dgm:cxn modelId="{D87425A0-052F-CD43-A1C8-3DB23F1C17C0}" type="presParOf" srcId="{829CC5E3-E38B-4248-9BB4-8A96C6A6BCB9}" destId="{4925D73F-EAD8-DD4E-834A-4F1199DB8163}" srcOrd="0" destOrd="0" presId="urn:microsoft.com/office/officeart/2005/8/layout/process1"/>
    <dgm:cxn modelId="{2AADB6FB-00D8-0449-BEF8-2855D527DF6C}" type="presParOf" srcId="{6A44C0E5-2BF6-144E-83C4-150F25A156E2}" destId="{AF98D20E-63CC-F74D-B6F1-03D2958F2E4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409F06-E029-E64D-BC5E-ED0696433135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GB"/>
        </a:p>
      </dgm:t>
    </dgm:pt>
    <dgm:pt modelId="{E144B93A-307B-2C4E-A390-2EB146814775}">
      <dgm:prSet/>
      <dgm:spPr/>
      <dgm:t>
        <a:bodyPr/>
        <a:lstStyle/>
        <a:p>
          <a:r>
            <a:rPr lang="en-GB"/>
            <a:t>The chapter ends on a </a:t>
          </a:r>
          <a:r>
            <a:rPr lang="en-GB" b="1"/>
            <a:t>CLIFF-HANGER. </a:t>
          </a:r>
          <a:endParaRPr lang="en-GB"/>
        </a:p>
      </dgm:t>
    </dgm:pt>
    <dgm:pt modelId="{75B2CDC0-269C-BC42-8ABC-39021F5E6165}" type="parTrans" cxnId="{8F686BD6-A707-9743-B902-36B75733DF0D}">
      <dgm:prSet/>
      <dgm:spPr/>
      <dgm:t>
        <a:bodyPr/>
        <a:lstStyle/>
        <a:p>
          <a:endParaRPr lang="en-GB"/>
        </a:p>
      </dgm:t>
    </dgm:pt>
    <dgm:pt modelId="{749D1709-0CFC-F040-B740-4147E1D4E550}" type="sibTrans" cxnId="{8F686BD6-A707-9743-B902-36B75733DF0D}">
      <dgm:prSet/>
      <dgm:spPr/>
      <dgm:t>
        <a:bodyPr/>
        <a:lstStyle/>
        <a:p>
          <a:endParaRPr lang="en-GB"/>
        </a:p>
      </dgm:t>
    </dgm:pt>
    <dgm:pt modelId="{274F975C-FAFB-5A41-AF2D-92CDA3A3BFAE}">
      <dgm:prSet/>
      <dgm:spPr/>
      <dgm:t>
        <a:bodyPr/>
        <a:lstStyle/>
        <a:p>
          <a:r>
            <a:rPr lang="en-GB"/>
            <a:t>This is where we don’t know what happens so we are left in suspense. </a:t>
          </a:r>
        </a:p>
      </dgm:t>
    </dgm:pt>
    <dgm:pt modelId="{CBCD5BC7-8ADC-D249-8F72-40F823AA40CA}" type="parTrans" cxnId="{F8020B5E-3C10-7C41-AA88-86733185B426}">
      <dgm:prSet/>
      <dgm:spPr/>
      <dgm:t>
        <a:bodyPr/>
        <a:lstStyle/>
        <a:p>
          <a:endParaRPr lang="en-GB"/>
        </a:p>
      </dgm:t>
    </dgm:pt>
    <dgm:pt modelId="{0945AB40-C6BD-824B-9D5D-27683A60BC09}" type="sibTrans" cxnId="{F8020B5E-3C10-7C41-AA88-86733185B426}">
      <dgm:prSet/>
      <dgm:spPr/>
      <dgm:t>
        <a:bodyPr/>
        <a:lstStyle/>
        <a:p>
          <a:endParaRPr lang="en-GB"/>
        </a:p>
      </dgm:t>
    </dgm:pt>
    <dgm:pt modelId="{E803907B-FEB2-F940-9355-7096698F1B62}">
      <dgm:prSet/>
      <dgm:spPr/>
      <dgm:t>
        <a:bodyPr/>
        <a:lstStyle/>
        <a:p>
          <a:r>
            <a:rPr lang="en-GB"/>
            <a:t>Writers often use this technique so that their readers will want to read on. </a:t>
          </a:r>
        </a:p>
      </dgm:t>
    </dgm:pt>
    <dgm:pt modelId="{1C092474-6F08-004C-B8A8-10B00180ACB3}" type="parTrans" cxnId="{9AAB6196-BD23-FE41-8BE4-C867D1496CA9}">
      <dgm:prSet/>
      <dgm:spPr/>
      <dgm:t>
        <a:bodyPr/>
        <a:lstStyle/>
        <a:p>
          <a:endParaRPr lang="en-GB"/>
        </a:p>
      </dgm:t>
    </dgm:pt>
    <dgm:pt modelId="{29F49682-296C-CA4D-8536-3EE167DA57C3}" type="sibTrans" cxnId="{9AAB6196-BD23-FE41-8BE4-C867D1496CA9}">
      <dgm:prSet/>
      <dgm:spPr/>
      <dgm:t>
        <a:bodyPr/>
        <a:lstStyle/>
        <a:p>
          <a:endParaRPr lang="en-GB"/>
        </a:p>
      </dgm:t>
    </dgm:pt>
    <dgm:pt modelId="{88E57408-6DE0-B54C-A58E-9339899D8728}" type="pres">
      <dgm:prSet presAssocID="{88409F06-E029-E64D-BC5E-ED0696433135}" presName="Name0" presStyleCnt="0">
        <dgm:presLayoutVars>
          <dgm:dir/>
          <dgm:resizeHandles val="exact"/>
        </dgm:presLayoutVars>
      </dgm:prSet>
      <dgm:spPr/>
    </dgm:pt>
    <dgm:pt modelId="{D1F2E592-E3EA-E741-973E-E71E84F04281}" type="pres">
      <dgm:prSet presAssocID="{E144B93A-307B-2C4E-A390-2EB146814775}" presName="node" presStyleLbl="node1" presStyleIdx="0" presStyleCnt="3">
        <dgm:presLayoutVars>
          <dgm:bulletEnabled val="1"/>
        </dgm:presLayoutVars>
      </dgm:prSet>
      <dgm:spPr/>
    </dgm:pt>
    <dgm:pt modelId="{F6D8BF07-AFEB-6F49-8320-F0BFE092BE5B}" type="pres">
      <dgm:prSet presAssocID="{749D1709-0CFC-F040-B740-4147E1D4E550}" presName="sibTrans" presStyleLbl="sibTrans2D1" presStyleIdx="0" presStyleCnt="2"/>
      <dgm:spPr/>
    </dgm:pt>
    <dgm:pt modelId="{784558AC-0710-6C44-BF1E-AF80E026728F}" type="pres">
      <dgm:prSet presAssocID="{749D1709-0CFC-F040-B740-4147E1D4E550}" presName="connectorText" presStyleLbl="sibTrans2D1" presStyleIdx="0" presStyleCnt="2"/>
      <dgm:spPr/>
    </dgm:pt>
    <dgm:pt modelId="{E5A104E4-2F9A-BB4B-9E53-B3FEA4385B73}" type="pres">
      <dgm:prSet presAssocID="{274F975C-FAFB-5A41-AF2D-92CDA3A3BFAE}" presName="node" presStyleLbl="node1" presStyleIdx="1" presStyleCnt="3">
        <dgm:presLayoutVars>
          <dgm:bulletEnabled val="1"/>
        </dgm:presLayoutVars>
      </dgm:prSet>
      <dgm:spPr/>
    </dgm:pt>
    <dgm:pt modelId="{A4577428-801E-1A4D-BA5E-1781CC80BA5B}" type="pres">
      <dgm:prSet presAssocID="{0945AB40-C6BD-824B-9D5D-27683A60BC09}" presName="sibTrans" presStyleLbl="sibTrans2D1" presStyleIdx="1" presStyleCnt="2"/>
      <dgm:spPr/>
    </dgm:pt>
    <dgm:pt modelId="{BA379426-E6A3-1A4E-B5E4-1FB1BBF3DBA5}" type="pres">
      <dgm:prSet presAssocID="{0945AB40-C6BD-824B-9D5D-27683A60BC09}" presName="connectorText" presStyleLbl="sibTrans2D1" presStyleIdx="1" presStyleCnt="2"/>
      <dgm:spPr/>
    </dgm:pt>
    <dgm:pt modelId="{578AB89D-DC6D-944A-BBF4-E8B334357AD1}" type="pres">
      <dgm:prSet presAssocID="{E803907B-FEB2-F940-9355-7096698F1B62}" presName="node" presStyleLbl="node1" presStyleIdx="2" presStyleCnt="3">
        <dgm:presLayoutVars>
          <dgm:bulletEnabled val="1"/>
        </dgm:presLayoutVars>
      </dgm:prSet>
      <dgm:spPr/>
    </dgm:pt>
  </dgm:ptLst>
  <dgm:cxnLst>
    <dgm:cxn modelId="{8CED9202-3062-F74B-B3B1-95B63ECD6E37}" type="presOf" srcId="{0945AB40-C6BD-824B-9D5D-27683A60BC09}" destId="{BA379426-E6A3-1A4E-B5E4-1FB1BBF3DBA5}" srcOrd="1" destOrd="0" presId="urn:microsoft.com/office/officeart/2005/8/layout/process1"/>
    <dgm:cxn modelId="{AA78CA07-CBAC-F248-B206-07D5DE9A89EF}" type="presOf" srcId="{0945AB40-C6BD-824B-9D5D-27683A60BC09}" destId="{A4577428-801E-1A4D-BA5E-1781CC80BA5B}" srcOrd="0" destOrd="0" presId="urn:microsoft.com/office/officeart/2005/8/layout/process1"/>
    <dgm:cxn modelId="{6F542B14-E4C9-2549-9050-07E24E00D552}" type="presOf" srcId="{88409F06-E029-E64D-BC5E-ED0696433135}" destId="{88E57408-6DE0-B54C-A58E-9339899D8728}" srcOrd="0" destOrd="0" presId="urn:microsoft.com/office/officeart/2005/8/layout/process1"/>
    <dgm:cxn modelId="{F14D9818-094B-5343-B1CA-0106E5777B2F}" type="presOf" srcId="{274F975C-FAFB-5A41-AF2D-92CDA3A3BFAE}" destId="{E5A104E4-2F9A-BB4B-9E53-B3FEA4385B73}" srcOrd="0" destOrd="0" presId="urn:microsoft.com/office/officeart/2005/8/layout/process1"/>
    <dgm:cxn modelId="{821F0F4E-7432-B34A-8DEC-F66B29B5240A}" type="presOf" srcId="{E144B93A-307B-2C4E-A390-2EB146814775}" destId="{D1F2E592-E3EA-E741-973E-E71E84F04281}" srcOrd="0" destOrd="0" presId="urn:microsoft.com/office/officeart/2005/8/layout/process1"/>
    <dgm:cxn modelId="{F8020B5E-3C10-7C41-AA88-86733185B426}" srcId="{88409F06-E029-E64D-BC5E-ED0696433135}" destId="{274F975C-FAFB-5A41-AF2D-92CDA3A3BFAE}" srcOrd="1" destOrd="0" parTransId="{CBCD5BC7-8ADC-D249-8F72-40F823AA40CA}" sibTransId="{0945AB40-C6BD-824B-9D5D-27683A60BC09}"/>
    <dgm:cxn modelId="{937EF165-FFDC-0C47-BC6B-4D98974CCF9D}" type="presOf" srcId="{749D1709-0CFC-F040-B740-4147E1D4E550}" destId="{784558AC-0710-6C44-BF1E-AF80E026728F}" srcOrd="1" destOrd="0" presId="urn:microsoft.com/office/officeart/2005/8/layout/process1"/>
    <dgm:cxn modelId="{9AAB6196-BD23-FE41-8BE4-C867D1496CA9}" srcId="{88409F06-E029-E64D-BC5E-ED0696433135}" destId="{E803907B-FEB2-F940-9355-7096698F1B62}" srcOrd="2" destOrd="0" parTransId="{1C092474-6F08-004C-B8A8-10B00180ACB3}" sibTransId="{29F49682-296C-CA4D-8536-3EE167DA57C3}"/>
    <dgm:cxn modelId="{0EF5B9A5-8083-724F-8902-19E71D0F7159}" type="presOf" srcId="{749D1709-0CFC-F040-B740-4147E1D4E550}" destId="{F6D8BF07-AFEB-6F49-8320-F0BFE092BE5B}" srcOrd="0" destOrd="0" presId="urn:microsoft.com/office/officeart/2005/8/layout/process1"/>
    <dgm:cxn modelId="{AC9C6CB5-79E6-6645-A7DC-576919E7126C}" type="presOf" srcId="{E803907B-FEB2-F940-9355-7096698F1B62}" destId="{578AB89D-DC6D-944A-BBF4-E8B334357AD1}" srcOrd="0" destOrd="0" presId="urn:microsoft.com/office/officeart/2005/8/layout/process1"/>
    <dgm:cxn modelId="{8F686BD6-A707-9743-B902-36B75733DF0D}" srcId="{88409F06-E029-E64D-BC5E-ED0696433135}" destId="{E144B93A-307B-2C4E-A390-2EB146814775}" srcOrd="0" destOrd="0" parTransId="{75B2CDC0-269C-BC42-8ABC-39021F5E6165}" sibTransId="{749D1709-0CFC-F040-B740-4147E1D4E550}"/>
    <dgm:cxn modelId="{55FA7341-638E-8A43-BC71-919B05625014}" type="presParOf" srcId="{88E57408-6DE0-B54C-A58E-9339899D8728}" destId="{D1F2E592-E3EA-E741-973E-E71E84F04281}" srcOrd="0" destOrd="0" presId="urn:microsoft.com/office/officeart/2005/8/layout/process1"/>
    <dgm:cxn modelId="{11BF2BFE-29F4-584D-AC34-B6DF38212F16}" type="presParOf" srcId="{88E57408-6DE0-B54C-A58E-9339899D8728}" destId="{F6D8BF07-AFEB-6F49-8320-F0BFE092BE5B}" srcOrd="1" destOrd="0" presId="urn:microsoft.com/office/officeart/2005/8/layout/process1"/>
    <dgm:cxn modelId="{ECC8E1A0-6B8F-EA4F-B3C8-A32D44CDFA15}" type="presParOf" srcId="{F6D8BF07-AFEB-6F49-8320-F0BFE092BE5B}" destId="{784558AC-0710-6C44-BF1E-AF80E026728F}" srcOrd="0" destOrd="0" presId="urn:microsoft.com/office/officeart/2005/8/layout/process1"/>
    <dgm:cxn modelId="{EDC75EDA-3389-224B-8ED3-8B77D8D13EE6}" type="presParOf" srcId="{88E57408-6DE0-B54C-A58E-9339899D8728}" destId="{E5A104E4-2F9A-BB4B-9E53-B3FEA4385B73}" srcOrd="2" destOrd="0" presId="urn:microsoft.com/office/officeart/2005/8/layout/process1"/>
    <dgm:cxn modelId="{68F33E8F-A99F-0F46-BDF5-C94C1595F261}" type="presParOf" srcId="{88E57408-6DE0-B54C-A58E-9339899D8728}" destId="{A4577428-801E-1A4D-BA5E-1781CC80BA5B}" srcOrd="3" destOrd="0" presId="urn:microsoft.com/office/officeart/2005/8/layout/process1"/>
    <dgm:cxn modelId="{EB8DBE01-AD10-2A40-A5B9-21560AA15958}" type="presParOf" srcId="{A4577428-801E-1A4D-BA5E-1781CC80BA5B}" destId="{BA379426-E6A3-1A4E-B5E4-1FB1BBF3DBA5}" srcOrd="0" destOrd="0" presId="urn:microsoft.com/office/officeart/2005/8/layout/process1"/>
    <dgm:cxn modelId="{C1F8A637-0415-0844-958B-7E955EC8189F}" type="presParOf" srcId="{88E57408-6DE0-B54C-A58E-9339899D8728}" destId="{578AB89D-DC6D-944A-BBF4-E8B334357AD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ADD245-4B0A-4013-B027-5E762E1ABDC7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2B016FD0-4B87-4BCF-9715-F5122667A0D4}">
      <dgm:prSet/>
      <dgm:spPr/>
      <dgm:t>
        <a:bodyPr/>
        <a:lstStyle/>
        <a:p>
          <a:r>
            <a:rPr lang="en-GB"/>
            <a:t>First person</a:t>
          </a:r>
          <a:endParaRPr lang="en-US"/>
        </a:p>
      </dgm:t>
    </dgm:pt>
    <dgm:pt modelId="{BA1CC67D-7D21-45F2-9404-A1A82B6B2B54}" type="parTrans" cxnId="{A098E073-B698-4632-ACBD-2CB88D1A6BB8}">
      <dgm:prSet/>
      <dgm:spPr/>
      <dgm:t>
        <a:bodyPr/>
        <a:lstStyle/>
        <a:p>
          <a:endParaRPr lang="en-US"/>
        </a:p>
      </dgm:t>
    </dgm:pt>
    <dgm:pt modelId="{D84CFD40-CFF2-48C7-AFBC-63927D55511A}" type="sibTrans" cxnId="{A098E073-B698-4632-ACBD-2CB88D1A6BB8}">
      <dgm:prSet/>
      <dgm:spPr/>
      <dgm:t>
        <a:bodyPr/>
        <a:lstStyle/>
        <a:p>
          <a:endParaRPr lang="en-US"/>
        </a:p>
      </dgm:t>
    </dgm:pt>
    <dgm:pt modelId="{02BFE7D9-FF1C-4519-A2B1-1D23EE2BCBD7}">
      <dgm:prSet/>
      <dgm:spPr/>
      <dgm:t>
        <a:bodyPr/>
        <a:lstStyle/>
        <a:p>
          <a:r>
            <a:rPr lang="en-GB"/>
            <a:t>Third person</a:t>
          </a:r>
          <a:endParaRPr lang="en-US"/>
        </a:p>
      </dgm:t>
    </dgm:pt>
    <dgm:pt modelId="{3F1DD5F9-F493-403B-B511-311572029E8B}" type="parTrans" cxnId="{F3C6B662-54AF-4156-8CC1-CAA75AD1C8A5}">
      <dgm:prSet/>
      <dgm:spPr/>
      <dgm:t>
        <a:bodyPr/>
        <a:lstStyle/>
        <a:p>
          <a:endParaRPr lang="en-US"/>
        </a:p>
      </dgm:t>
    </dgm:pt>
    <dgm:pt modelId="{E9D30BA4-76D5-4999-8699-E6EF89BEB41B}" type="sibTrans" cxnId="{F3C6B662-54AF-4156-8CC1-CAA75AD1C8A5}">
      <dgm:prSet/>
      <dgm:spPr/>
      <dgm:t>
        <a:bodyPr/>
        <a:lstStyle/>
        <a:p>
          <a:endParaRPr lang="en-US"/>
        </a:p>
      </dgm:t>
    </dgm:pt>
    <dgm:pt modelId="{3F950321-A2A2-4D13-A749-E163595392D3}">
      <dgm:prSet/>
      <dgm:spPr/>
      <dgm:t>
        <a:bodyPr/>
        <a:lstStyle/>
        <a:p>
          <a:r>
            <a:rPr lang="en-GB"/>
            <a:t>Genre</a:t>
          </a:r>
          <a:endParaRPr lang="en-US"/>
        </a:p>
      </dgm:t>
    </dgm:pt>
    <dgm:pt modelId="{52502219-E7E7-4A43-B527-DF6642162C05}" type="parTrans" cxnId="{72DE437C-365F-42BC-B348-285B03611511}">
      <dgm:prSet/>
      <dgm:spPr/>
      <dgm:t>
        <a:bodyPr/>
        <a:lstStyle/>
        <a:p>
          <a:endParaRPr lang="en-US"/>
        </a:p>
      </dgm:t>
    </dgm:pt>
    <dgm:pt modelId="{8167F808-1305-41E2-BE44-27FC26FDC89C}" type="sibTrans" cxnId="{72DE437C-365F-42BC-B348-285B03611511}">
      <dgm:prSet/>
      <dgm:spPr/>
      <dgm:t>
        <a:bodyPr/>
        <a:lstStyle/>
        <a:p>
          <a:endParaRPr lang="en-US"/>
        </a:p>
      </dgm:t>
    </dgm:pt>
    <dgm:pt modelId="{199BB3BF-AD4C-47BA-BAC1-C5D17A0AF6CB}">
      <dgm:prSet/>
      <dgm:spPr/>
      <dgm:t>
        <a:bodyPr/>
        <a:lstStyle/>
        <a:p>
          <a:r>
            <a:rPr lang="en-GB"/>
            <a:t>Cliff-hanger</a:t>
          </a:r>
          <a:endParaRPr lang="en-US"/>
        </a:p>
      </dgm:t>
    </dgm:pt>
    <dgm:pt modelId="{9D6F1D2C-0130-4284-9503-8593F061A9CC}" type="parTrans" cxnId="{E016D9DA-3840-4750-BA22-DB31EB523ABD}">
      <dgm:prSet/>
      <dgm:spPr/>
      <dgm:t>
        <a:bodyPr/>
        <a:lstStyle/>
        <a:p>
          <a:endParaRPr lang="en-US"/>
        </a:p>
      </dgm:t>
    </dgm:pt>
    <dgm:pt modelId="{D8B35A34-EA6D-40DC-82B1-061C452A5C23}" type="sibTrans" cxnId="{E016D9DA-3840-4750-BA22-DB31EB523ABD}">
      <dgm:prSet/>
      <dgm:spPr/>
      <dgm:t>
        <a:bodyPr/>
        <a:lstStyle/>
        <a:p>
          <a:endParaRPr lang="en-US"/>
        </a:p>
      </dgm:t>
    </dgm:pt>
    <dgm:pt modelId="{C344C153-625F-FE4A-B396-700542921D22}" type="pres">
      <dgm:prSet presAssocID="{36ADD245-4B0A-4013-B027-5E762E1ABDC7}" presName="vert0" presStyleCnt="0">
        <dgm:presLayoutVars>
          <dgm:dir/>
          <dgm:animOne val="branch"/>
          <dgm:animLvl val="lvl"/>
        </dgm:presLayoutVars>
      </dgm:prSet>
      <dgm:spPr/>
    </dgm:pt>
    <dgm:pt modelId="{A885B8B7-5E52-2242-B5EF-1035ECE2B6E3}" type="pres">
      <dgm:prSet presAssocID="{2B016FD0-4B87-4BCF-9715-F5122667A0D4}" presName="thickLine" presStyleLbl="alignNode1" presStyleIdx="0" presStyleCnt="4"/>
      <dgm:spPr/>
    </dgm:pt>
    <dgm:pt modelId="{33692C33-AF0E-9D4C-914C-854FDD6C1BEC}" type="pres">
      <dgm:prSet presAssocID="{2B016FD0-4B87-4BCF-9715-F5122667A0D4}" presName="horz1" presStyleCnt="0"/>
      <dgm:spPr/>
    </dgm:pt>
    <dgm:pt modelId="{EA68F7AF-78F8-7448-9AF0-B10FD3F56345}" type="pres">
      <dgm:prSet presAssocID="{2B016FD0-4B87-4BCF-9715-F5122667A0D4}" presName="tx1" presStyleLbl="revTx" presStyleIdx="0" presStyleCnt="4"/>
      <dgm:spPr/>
    </dgm:pt>
    <dgm:pt modelId="{738266B4-9062-FD4C-BC04-12EB4CAD75BB}" type="pres">
      <dgm:prSet presAssocID="{2B016FD0-4B87-4BCF-9715-F5122667A0D4}" presName="vert1" presStyleCnt="0"/>
      <dgm:spPr/>
    </dgm:pt>
    <dgm:pt modelId="{5F47BCD5-663B-4047-8F46-6B09A0D538A5}" type="pres">
      <dgm:prSet presAssocID="{02BFE7D9-FF1C-4519-A2B1-1D23EE2BCBD7}" presName="thickLine" presStyleLbl="alignNode1" presStyleIdx="1" presStyleCnt="4"/>
      <dgm:spPr/>
    </dgm:pt>
    <dgm:pt modelId="{93D85171-220E-5043-9D47-A678D234DB93}" type="pres">
      <dgm:prSet presAssocID="{02BFE7D9-FF1C-4519-A2B1-1D23EE2BCBD7}" presName="horz1" presStyleCnt="0"/>
      <dgm:spPr/>
    </dgm:pt>
    <dgm:pt modelId="{47EDFFEE-EC7B-D047-AFC9-7C79C6504452}" type="pres">
      <dgm:prSet presAssocID="{02BFE7D9-FF1C-4519-A2B1-1D23EE2BCBD7}" presName="tx1" presStyleLbl="revTx" presStyleIdx="1" presStyleCnt="4"/>
      <dgm:spPr/>
    </dgm:pt>
    <dgm:pt modelId="{63FC9DF5-43BA-6F4C-B0C8-CC088FEAA38F}" type="pres">
      <dgm:prSet presAssocID="{02BFE7D9-FF1C-4519-A2B1-1D23EE2BCBD7}" presName="vert1" presStyleCnt="0"/>
      <dgm:spPr/>
    </dgm:pt>
    <dgm:pt modelId="{A66F06B1-FB35-644E-A505-F5F20F4AECE4}" type="pres">
      <dgm:prSet presAssocID="{3F950321-A2A2-4D13-A749-E163595392D3}" presName="thickLine" presStyleLbl="alignNode1" presStyleIdx="2" presStyleCnt="4"/>
      <dgm:spPr/>
    </dgm:pt>
    <dgm:pt modelId="{688ADBF7-0A48-8048-9748-2EAEB7D5A4DF}" type="pres">
      <dgm:prSet presAssocID="{3F950321-A2A2-4D13-A749-E163595392D3}" presName="horz1" presStyleCnt="0"/>
      <dgm:spPr/>
    </dgm:pt>
    <dgm:pt modelId="{CEB5B04F-0198-DE47-86E5-281F23970634}" type="pres">
      <dgm:prSet presAssocID="{3F950321-A2A2-4D13-A749-E163595392D3}" presName="tx1" presStyleLbl="revTx" presStyleIdx="2" presStyleCnt="4"/>
      <dgm:spPr/>
    </dgm:pt>
    <dgm:pt modelId="{0D82D305-BD6C-1D4D-9888-5C5F790F3C31}" type="pres">
      <dgm:prSet presAssocID="{3F950321-A2A2-4D13-A749-E163595392D3}" presName="vert1" presStyleCnt="0"/>
      <dgm:spPr/>
    </dgm:pt>
    <dgm:pt modelId="{072E1A14-DEAA-7946-9F2F-2883EC4D24A2}" type="pres">
      <dgm:prSet presAssocID="{199BB3BF-AD4C-47BA-BAC1-C5D17A0AF6CB}" presName="thickLine" presStyleLbl="alignNode1" presStyleIdx="3" presStyleCnt="4"/>
      <dgm:spPr/>
    </dgm:pt>
    <dgm:pt modelId="{58E79208-AC8C-A646-A6D3-5D2D08C413CE}" type="pres">
      <dgm:prSet presAssocID="{199BB3BF-AD4C-47BA-BAC1-C5D17A0AF6CB}" presName="horz1" presStyleCnt="0"/>
      <dgm:spPr/>
    </dgm:pt>
    <dgm:pt modelId="{238764EF-0506-0C45-9DC9-3F1EB2846582}" type="pres">
      <dgm:prSet presAssocID="{199BB3BF-AD4C-47BA-BAC1-C5D17A0AF6CB}" presName="tx1" presStyleLbl="revTx" presStyleIdx="3" presStyleCnt="4"/>
      <dgm:spPr/>
    </dgm:pt>
    <dgm:pt modelId="{B80BDE25-B8B7-DD43-B0E9-CD202FFE970A}" type="pres">
      <dgm:prSet presAssocID="{199BB3BF-AD4C-47BA-BAC1-C5D17A0AF6CB}" presName="vert1" presStyleCnt="0"/>
      <dgm:spPr/>
    </dgm:pt>
  </dgm:ptLst>
  <dgm:cxnLst>
    <dgm:cxn modelId="{DA82F303-F77B-7149-8A26-653449621A30}" type="presOf" srcId="{36ADD245-4B0A-4013-B027-5E762E1ABDC7}" destId="{C344C153-625F-FE4A-B396-700542921D22}" srcOrd="0" destOrd="0" presId="urn:microsoft.com/office/officeart/2008/layout/LinedList"/>
    <dgm:cxn modelId="{FD6E585F-3E23-8048-A21F-BDBBE3F19143}" type="presOf" srcId="{3F950321-A2A2-4D13-A749-E163595392D3}" destId="{CEB5B04F-0198-DE47-86E5-281F23970634}" srcOrd="0" destOrd="0" presId="urn:microsoft.com/office/officeart/2008/layout/LinedList"/>
    <dgm:cxn modelId="{F3C6B662-54AF-4156-8CC1-CAA75AD1C8A5}" srcId="{36ADD245-4B0A-4013-B027-5E762E1ABDC7}" destId="{02BFE7D9-FF1C-4519-A2B1-1D23EE2BCBD7}" srcOrd="1" destOrd="0" parTransId="{3F1DD5F9-F493-403B-B511-311572029E8B}" sibTransId="{E9D30BA4-76D5-4999-8699-E6EF89BEB41B}"/>
    <dgm:cxn modelId="{A098E073-B698-4632-ACBD-2CB88D1A6BB8}" srcId="{36ADD245-4B0A-4013-B027-5E762E1ABDC7}" destId="{2B016FD0-4B87-4BCF-9715-F5122667A0D4}" srcOrd="0" destOrd="0" parTransId="{BA1CC67D-7D21-45F2-9404-A1A82B6B2B54}" sibTransId="{D84CFD40-CFF2-48C7-AFBC-63927D55511A}"/>
    <dgm:cxn modelId="{72DE437C-365F-42BC-B348-285B03611511}" srcId="{36ADD245-4B0A-4013-B027-5E762E1ABDC7}" destId="{3F950321-A2A2-4D13-A749-E163595392D3}" srcOrd="2" destOrd="0" parTransId="{52502219-E7E7-4A43-B527-DF6642162C05}" sibTransId="{8167F808-1305-41E2-BE44-27FC26FDC89C}"/>
    <dgm:cxn modelId="{77E8A9A1-6DCE-764D-B0A9-B353E8CF9A4B}" type="presOf" srcId="{199BB3BF-AD4C-47BA-BAC1-C5D17A0AF6CB}" destId="{238764EF-0506-0C45-9DC9-3F1EB2846582}" srcOrd="0" destOrd="0" presId="urn:microsoft.com/office/officeart/2008/layout/LinedList"/>
    <dgm:cxn modelId="{2620F8C7-3C34-C44B-AEFE-6D202C9B7474}" type="presOf" srcId="{02BFE7D9-FF1C-4519-A2B1-1D23EE2BCBD7}" destId="{47EDFFEE-EC7B-D047-AFC9-7C79C6504452}" srcOrd="0" destOrd="0" presId="urn:microsoft.com/office/officeart/2008/layout/LinedList"/>
    <dgm:cxn modelId="{E016D9DA-3840-4750-BA22-DB31EB523ABD}" srcId="{36ADD245-4B0A-4013-B027-5E762E1ABDC7}" destId="{199BB3BF-AD4C-47BA-BAC1-C5D17A0AF6CB}" srcOrd="3" destOrd="0" parTransId="{9D6F1D2C-0130-4284-9503-8593F061A9CC}" sibTransId="{D8B35A34-EA6D-40DC-82B1-061C452A5C23}"/>
    <dgm:cxn modelId="{CB8F0DF6-F0C9-D246-9F8A-75A383C9E375}" type="presOf" srcId="{2B016FD0-4B87-4BCF-9715-F5122667A0D4}" destId="{EA68F7AF-78F8-7448-9AF0-B10FD3F56345}" srcOrd="0" destOrd="0" presId="urn:microsoft.com/office/officeart/2008/layout/LinedList"/>
    <dgm:cxn modelId="{AA219A59-1F2C-FD44-B915-B8F1D24EB479}" type="presParOf" srcId="{C344C153-625F-FE4A-B396-700542921D22}" destId="{A885B8B7-5E52-2242-B5EF-1035ECE2B6E3}" srcOrd="0" destOrd="0" presId="urn:microsoft.com/office/officeart/2008/layout/LinedList"/>
    <dgm:cxn modelId="{FD5CEE29-F76E-3349-8999-E1E7851E5D09}" type="presParOf" srcId="{C344C153-625F-FE4A-B396-700542921D22}" destId="{33692C33-AF0E-9D4C-914C-854FDD6C1BEC}" srcOrd="1" destOrd="0" presId="urn:microsoft.com/office/officeart/2008/layout/LinedList"/>
    <dgm:cxn modelId="{97CCA566-0C32-EA49-BC76-801882619012}" type="presParOf" srcId="{33692C33-AF0E-9D4C-914C-854FDD6C1BEC}" destId="{EA68F7AF-78F8-7448-9AF0-B10FD3F56345}" srcOrd="0" destOrd="0" presId="urn:microsoft.com/office/officeart/2008/layout/LinedList"/>
    <dgm:cxn modelId="{7544CC19-77B0-7748-BF94-6052222D8DDD}" type="presParOf" srcId="{33692C33-AF0E-9D4C-914C-854FDD6C1BEC}" destId="{738266B4-9062-FD4C-BC04-12EB4CAD75BB}" srcOrd="1" destOrd="0" presId="urn:microsoft.com/office/officeart/2008/layout/LinedList"/>
    <dgm:cxn modelId="{786AF5AE-9C55-A341-9866-F96FADF3E436}" type="presParOf" srcId="{C344C153-625F-FE4A-B396-700542921D22}" destId="{5F47BCD5-663B-4047-8F46-6B09A0D538A5}" srcOrd="2" destOrd="0" presId="urn:microsoft.com/office/officeart/2008/layout/LinedList"/>
    <dgm:cxn modelId="{E463D54C-23F9-0B46-98DA-4A692AE97AE1}" type="presParOf" srcId="{C344C153-625F-FE4A-B396-700542921D22}" destId="{93D85171-220E-5043-9D47-A678D234DB93}" srcOrd="3" destOrd="0" presId="urn:microsoft.com/office/officeart/2008/layout/LinedList"/>
    <dgm:cxn modelId="{1AAD2C18-2058-0D43-B67F-3A8F65D4C5ED}" type="presParOf" srcId="{93D85171-220E-5043-9D47-A678D234DB93}" destId="{47EDFFEE-EC7B-D047-AFC9-7C79C6504452}" srcOrd="0" destOrd="0" presId="urn:microsoft.com/office/officeart/2008/layout/LinedList"/>
    <dgm:cxn modelId="{EC1616CE-3D05-AF4C-84D1-C84DB6B2C3F7}" type="presParOf" srcId="{93D85171-220E-5043-9D47-A678D234DB93}" destId="{63FC9DF5-43BA-6F4C-B0C8-CC088FEAA38F}" srcOrd="1" destOrd="0" presId="urn:microsoft.com/office/officeart/2008/layout/LinedList"/>
    <dgm:cxn modelId="{8AC61F4C-3FD2-0A48-BB85-27FC7EF6E0D8}" type="presParOf" srcId="{C344C153-625F-FE4A-B396-700542921D22}" destId="{A66F06B1-FB35-644E-A505-F5F20F4AECE4}" srcOrd="4" destOrd="0" presId="urn:microsoft.com/office/officeart/2008/layout/LinedList"/>
    <dgm:cxn modelId="{BE56CCFD-F7F1-364F-9D6F-EC12753E3DB6}" type="presParOf" srcId="{C344C153-625F-FE4A-B396-700542921D22}" destId="{688ADBF7-0A48-8048-9748-2EAEB7D5A4DF}" srcOrd="5" destOrd="0" presId="urn:microsoft.com/office/officeart/2008/layout/LinedList"/>
    <dgm:cxn modelId="{C159660C-AC3B-7E40-B595-1A9831C7FD95}" type="presParOf" srcId="{688ADBF7-0A48-8048-9748-2EAEB7D5A4DF}" destId="{CEB5B04F-0198-DE47-86E5-281F23970634}" srcOrd="0" destOrd="0" presId="urn:microsoft.com/office/officeart/2008/layout/LinedList"/>
    <dgm:cxn modelId="{B2C191A2-2086-6B44-9528-6DD75097E6C6}" type="presParOf" srcId="{688ADBF7-0A48-8048-9748-2EAEB7D5A4DF}" destId="{0D82D305-BD6C-1D4D-9888-5C5F790F3C31}" srcOrd="1" destOrd="0" presId="urn:microsoft.com/office/officeart/2008/layout/LinedList"/>
    <dgm:cxn modelId="{D28D8F08-7C43-9340-9A88-AF667289D254}" type="presParOf" srcId="{C344C153-625F-FE4A-B396-700542921D22}" destId="{072E1A14-DEAA-7946-9F2F-2883EC4D24A2}" srcOrd="6" destOrd="0" presId="urn:microsoft.com/office/officeart/2008/layout/LinedList"/>
    <dgm:cxn modelId="{8E3BA745-C62B-B044-A1D6-415D0FA82DAA}" type="presParOf" srcId="{C344C153-625F-FE4A-B396-700542921D22}" destId="{58E79208-AC8C-A646-A6D3-5D2D08C413CE}" srcOrd="7" destOrd="0" presId="urn:microsoft.com/office/officeart/2008/layout/LinedList"/>
    <dgm:cxn modelId="{26807A6D-D440-A948-AF2E-35C3165F161A}" type="presParOf" srcId="{58E79208-AC8C-A646-A6D3-5D2D08C413CE}" destId="{238764EF-0506-0C45-9DC9-3F1EB2846582}" srcOrd="0" destOrd="0" presId="urn:microsoft.com/office/officeart/2008/layout/LinedList"/>
    <dgm:cxn modelId="{2FF52E3E-45A6-9C4E-9083-2BCF92D9DF75}" type="presParOf" srcId="{58E79208-AC8C-A646-A6D3-5D2D08C413CE}" destId="{B80BDE25-B8B7-DD43-B0E9-CD202FFE970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56687-42A4-44BF-AAF9-515560EB60E0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234C29-E80A-4E4E-8C20-6C762A03C707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5AFC6-DF7A-4F94-8C43-3688363F6BD0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In this unit you will:</a:t>
          </a:r>
        </a:p>
      </dsp:txBody>
      <dsp:txXfrm>
        <a:off x="100682" y="2684598"/>
        <a:ext cx="2370489" cy="720000"/>
      </dsp:txXfrm>
    </dsp:sp>
    <dsp:sp modelId="{912864FE-63C4-4357-B2F1-2219BA0A4627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6FACD6-C875-4510-BC4C-B2588C7E7D7C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4761-8AE7-40D2-83BE-A38DDCCE95C9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Check your understanding</a:t>
          </a:r>
        </a:p>
      </dsp:txBody>
      <dsp:txXfrm>
        <a:off x="2886007" y="2684598"/>
        <a:ext cx="2370489" cy="720000"/>
      </dsp:txXfrm>
    </dsp:sp>
    <dsp:sp modelId="{EFFE0F25-74C7-48DC-B54A-EC360C6470BD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CFD2CF-14C1-4B74-B335-D65B3214D0BB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4C9E01-6DA5-4124-99C8-BF1653E8DEE1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dirty="0"/>
            <a:t>Learn Key Words, [Technical Terms that impress!]</a:t>
          </a:r>
        </a:p>
      </dsp:txBody>
      <dsp:txXfrm>
        <a:off x="5671332" y="2684598"/>
        <a:ext cx="2370489" cy="720000"/>
      </dsp:txXfrm>
    </dsp:sp>
    <dsp:sp modelId="{FFB063D8-9516-49FB-AFFF-5BDAD79D55F2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7E7EF0-DF77-40B4-9A38-C0F5A88427C6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7427BB-F3FC-463B-B102-5F65867C40A4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Do some writing to practise what you have learned.</a:t>
          </a:r>
        </a:p>
      </dsp:txBody>
      <dsp:txXfrm>
        <a:off x="8456657" y="2684598"/>
        <a:ext cx="2370489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2A4947-33A0-6441-ADC6-0D1EC74894CF}">
      <dsp:nvSpPr>
        <dsp:cNvPr id="0" name=""/>
        <dsp:cNvSpPr/>
      </dsp:nvSpPr>
      <dsp:spPr>
        <a:xfrm>
          <a:off x="5134" y="1160949"/>
          <a:ext cx="1591716" cy="20294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/>
            <a:t>Make certain that you pick up technical terms as much as you can. It will help your understand more about the craft of writing... and help your results.                                                                                  ( Tip: examiners love it when you use a technical term.)</a:t>
          </a:r>
          <a:endParaRPr lang="en-GB" sz="1200" kern="1200"/>
        </a:p>
      </dsp:txBody>
      <dsp:txXfrm>
        <a:off x="51754" y="1207569"/>
        <a:ext cx="1498476" cy="1936198"/>
      </dsp:txXfrm>
    </dsp:sp>
    <dsp:sp modelId="{BF05A068-F664-694C-8427-CA1A3BE3EF20}">
      <dsp:nvSpPr>
        <dsp:cNvPr id="0" name=""/>
        <dsp:cNvSpPr/>
      </dsp:nvSpPr>
      <dsp:spPr>
        <a:xfrm>
          <a:off x="1756023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1756023" y="2057245"/>
        <a:ext cx="236210" cy="236847"/>
      </dsp:txXfrm>
    </dsp:sp>
    <dsp:sp modelId="{3EA27A29-61B7-C445-8696-675B380C4372}">
      <dsp:nvSpPr>
        <dsp:cNvPr id="0" name=""/>
        <dsp:cNvSpPr/>
      </dsp:nvSpPr>
      <dsp:spPr>
        <a:xfrm>
          <a:off x="2233538" y="1160949"/>
          <a:ext cx="1591716" cy="20294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The book is written in the FIRST PERSON from the POV (POINT OF VIEW] of Rowan.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(So uses I /me / mine   THIRD PERSON: he/she/they /his/hers /theirs</a:t>
          </a:r>
          <a:endParaRPr lang="en-GB" sz="1200" kern="1200" dirty="0"/>
        </a:p>
      </dsp:txBody>
      <dsp:txXfrm>
        <a:off x="2280158" y="1207569"/>
        <a:ext cx="1498476" cy="1936198"/>
      </dsp:txXfrm>
    </dsp:sp>
    <dsp:sp modelId="{B2A87727-B75B-804E-ADF9-F54D262C3389}">
      <dsp:nvSpPr>
        <dsp:cNvPr id="0" name=""/>
        <dsp:cNvSpPr/>
      </dsp:nvSpPr>
      <dsp:spPr>
        <a:xfrm>
          <a:off x="3984426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3984426" y="2057245"/>
        <a:ext cx="236210" cy="236847"/>
      </dsp:txXfrm>
    </dsp:sp>
    <dsp:sp modelId="{5BFE3020-481E-8C48-A8C0-08947E2391E6}">
      <dsp:nvSpPr>
        <dsp:cNvPr id="0" name=""/>
        <dsp:cNvSpPr/>
      </dsp:nvSpPr>
      <dsp:spPr>
        <a:xfrm>
          <a:off x="4461941" y="1160949"/>
          <a:ext cx="1591716" cy="202943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Why choose first person?</a:t>
          </a:r>
          <a:endParaRPr lang="en-GB" sz="1200" kern="1200" dirty="0"/>
        </a:p>
      </dsp:txBody>
      <dsp:txXfrm>
        <a:off x="4508561" y="1207569"/>
        <a:ext cx="1498476" cy="1936198"/>
      </dsp:txXfrm>
    </dsp:sp>
    <dsp:sp modelId="{1EFD593F-C843-094B-A746-4E70B024A343}">
      <dsp:nvSpPr>
        <dsp:cNvPr id="0" name=""/>
        <dsp:cNvSpPr/>
      </dsp:nvSpPr>
      <dsp:spPr>
        <a:xfrm>
          <a:off x="6212830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6212830" y="2057245"/>
        <a:ext cx="236210" cy="236847"/>
      </dsp:txXfrm>
    </dsp:sp>
    <dsp:sp modelId="{85491097-7E3A-C341-9617-0517C08741EC}">
      <dsp:nvSpPr>
        <dsp:cNvPr id="0" name=""/>
        <dsp:cNvSpPr/>
      </dsp:nvSpPr>
      <dsp:spPr>
        <a:xfrm>
          <a:off x="6690345" y="1160949"/>
          <a:ext cx="1591716" cy="20294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/>
            <a:t>-More personal? Easier for readers to identify with? </a:t>
          </a:r>
          <a:endParaRPr lang="en-GB" sz="1200" kern="1200"/>
        </a:p>
      </dsp:txBody>
      <dsp:txXfrm>
        <a:off x="6736965" y="1207569"/>
        <a:ext cx="1498476" cy="1936198"/>
      </dsp:txXfrm>
    </dsp:sp>
    <dsp:sp modelId="{EB1CDE9E-B343-2D41-AAE7-EF87F5FD2984}">
      <dsp:nvSpPr>
        <dsp:cNvPr id="0" name=""/>
        <dsp:cNvSpPr/>
      </dsp:nvSpPr>
      <dsp:spPr>
        <a:xfrm>
          <a:off x="8441233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8441233" y="2057245"/>
        <a:ext cx="236210" cy="236847"/>
      </dsp:txXfrm>
    </dsp:sp>
    <dsp:sp modelId="{FC2C8B25-E887-F142-AC00-C092EB2637EF}">
      <dsp:nvSpPr>
        <dsp:cNvPr id="0" name=""/>
        <dsp:cNvSpPr/>
      </dsp:nvSpPr>
      <dsp:spPr>
        <a:xfrm>
          <a:off x="8918748" y="1160949"/>
          <a:ext cx="1591716" cy="202943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/>
            <a:t>But it can be tricky: it’s important to get the ‘voice’ right and sustain it.  In terms of plot, it restricts scenes to those where the narrator is present.</a:t>
          </a:r>
          <a:endParaRPr lang="en-GB" sz="1200" kern="1200"/>
        </a:p>
      </dsp:txBody>
      <dsp:txXfrm>
        <a:off x="8965368" y="1207569"/>
        <a:ext cx="1498476" cy="19361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64B2E-0DEC-9446-BC7F-F6D96A57CA50}">
      <dsp:nvSpPr>
        <dsp:cNvPr id="0" name=""/>
        <dsp:cNvSpPr/>
      </dsp:nvSpPr>
      <dsp:spPr>
        <a:xfrm>
          <a:off x="4621" y="1031912"/>
          <a:ext cx="2020453" cy="22875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Why choose third person?</a:t>
          </a:r>
          <a:endParaRPr lang="en-GB" sz="1800" kern="1200"/>
        </a:p>
      </dsp:txBody>
      <dsp:txXfrm>
        <a:off x="63798" y="1091089"/>
        <a:ext cx="1902099" cy="2169158"/>
      </dsp:txXfrm>
    </dsp:sp>
    <dsp:sp modelId="{21D9B84A-CAD4-5B4C-91DB-A5C4CD8F1DCC}">
      <dsp:nvSpPr>
        <dsp:cNvPr id="0" name=""/>
        <dsp:cNvSpPr/>
      </dsp:nvSpPr>
      <dsp:spPr>
        <a:xfrm>
          <a:off x="222711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2227119" y="2025346"/>
        <a:ext cx="299835" cy="300644"/>
      </dsp:txXfrm>
    </dsp:sp>
    <dsp:sp modelId="{C218DB7D-1724-E341-897A-C73FEE4668A1}">
      <dsp:nvSpPr>
        <dsp:cNvPr id="0" name=""/>
        <dsp:cNvSpPr/>
      </dsp:nvSpPr>
      <dsp:spPr>
        <a:xfrm>
          <a:off x="2833255" y="1031912"/>
          <a:ext cx="2020453" cy="22875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You can move between characters and points of view.</a:t>
          </a:r>
          <a:endParaRPr lang="en-GB" sz="1800" kern="1200"/>
        </a:p>
      </dsp:txBody>
      <dsp:txXfrm>
        <a:off x="2892432" y="1091089"/>
        <a:ext cx="1902099" cy="2169158"/>
      </dsp:txXfrm>
    </dsp:sp>
    <dsp:sp modelId="{CA01329B-F65F-314D-BFFC-BDAA8337AF07}">
      <dsp:nvSpPr>
        <dsp:cNvPr id="0" name=""/>
        <dsp:cNvSpPr/>
      </dsp:nvSpPr>
      <dsp:spPr>
        <a:xfrm>
          <a:off x="5055754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5055754" y="2025346"/>
        <a:ext cx="299835" cy="300644"/>
      </dsp:txXfrm>
    </dsp:sp>
    <dsp:sp modelId="{E2599C45-EDF0-754B-8383-65536C971860}">
      <dsp:nvSpPr>
        <dsp:cNvPr id="0" name=""/>
        <dsp:cNvSpPr/>
      </dsp:nvSpPr>
      <dsp:spPr>
        <a:xfrm>
          <a:off x="5661890" y="1031912"/>
          <a:ext cx="2020453" cy="22875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You can move between scenes more easily because the main character does not always have to be present.</a:t>
          </a:r>
          <a:endParaRPr lang="en-GB" sz="1800" kern="1200"/>
        </a:p>
      </dsp:txBody>
      <dsp:txXfrm>
        <a:off x="5721067" y="1091089"/>
        <a:ext cx="1902099" cy="2169158"/>
      </dsp:txXfrm>
    </dsp:sp>
    <dsp:sp modelId="{C5670D46-F9CD-2F41-ABCA-5B59B169C207}">
      <dsp:nvSpPr>
        <dsp:cNvPr id="0" name=""/>
        <dsp:cNvSpPr/>
      </dsp:nvSpPr>
      <dsp:spPr>
        <a:xfrm>
          <a:off x="788438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7884389" y="2025346"/>
        <a:ext cx="299835" cy="300644"/>
      </dsp:txXfrm>
    </dsp:sp>
    <dsp:sp modelId="{A041BE40-A80A-764F-A5CC-431B74196949}">
      <dsp:nvSpPr>
        <dsp:cNvPr id="0" name=""/>
        <dsp:cNvSpPr/>
      </dsp:nvSpPr>
      <dsp:spPr>
        <a:xfrm>
          <a:off x="8490525" y="1031912"/>
          <a:ext cx="2020453" cy="22875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Be careful not to ‘hop about’ between characters too often. Some writers keep to one character for each chapter.</a:t>
          </a:r>
        </a:p>
      </dsp:txBody>
      <dsp:txXfrm>
        <a:off x="8549702" y="1091089"/>
        <a:ext cx="1902099" cy="21691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17750-34FE-5A46-B1D1-7266B3C54DAA}">
      <dsp:nvSpPr>
        <dsp:cNvPr id="0" name=""/>
        <dsp:cNvSpPr/>
      </dsp:nvSpPr>
      <dsp:spPr>
        <a:xfrm>
          <a:off x="4621" y="1037684"/>
          <a:ext cx="2020453" cy="22759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The GENRE of your story might be an important factor in deciding whether to choose first or third person. </a:t>
          </a:r>
          <a:endParaRPr lang="en-GB" sz="1800" kern="1200"/>
        </a:p>
      </dsp:txBody>
      <dsp:txXfrm>
        <a:off x="63798" y="1096861"/>
        <a:ext cx="1902099" cy="2157615"/>
      </dsp:txXfrm>
    </dsp:sp>
    <dsp:sp modelId="{41B5BA93-B47A-B046-B68C-BE995BC67096}">
      <dsp:nvSpPr>
        <dsp:cNvPr id="0" name=""/>
        <dsp:cNvSpPr/>
      </dsp:nvSpPr>
      <dsp:spPr>
        <a:xfrm>
          <a:off x="222711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2227119" y="2025346"/>
        <a:ext cx="299835" cy="300644"/>
      </dsp:txXfrm>
    </dsp:sp>
    <dsp:sp modelId="{963283C2-361A-8D43-B61B-145C47EC30EF}">
      <dsp:nvSpPr>
        <dsp:cNvPr id="0" name=""/>
        <dsp:cNvSpPr/>
      </dsp:nvSpPr>
      <dsp:spPr>
        <a:xfrm>
          <a:off x="2833255" y="1037684"/>
          <a:ext cx="2020453" cy="22759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E.g. a diary-based story like the Wimpy Kid series is best in the first person. 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2892432" y="1096861"/>
        <a:ext cx="1902099" cy="2157615"/>
      </dsp:txXfrm>
    </dsp:sp>
    <dsp:sp modelId="{C586D374-9661-C849-A84A-7B77399D740A}">
      <dsp:nvSpPr>
        <dsp:cNvPr id="0" name=""/>
        <dsp:cNvSpPr/>
      </dsp:nvSpPr>
      <dsp:spPr>
        <a:xfrm>
          <a:off x="5055754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5055754" y="2025346"/>
        <a:ext cx="299835" cy="300644"/>
      </dsp:txXfrm>
    </dsp:sp>
    <dsp:sp modelId="{8FA631F0-474E-E34D-9E24-F12C771B1397}">
      <dsp:nvSpPr>
        <dsp:cNvPr id="0" name=""/>
        <dsp:cNvSpPr/>
      </dsp:nvSpPr>
      <dsp:spPr>
        <a:xfrm>
          <a:off x="5661890" y="1037684"/>
          <a:ext cx="2020453" cy="22759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However,, a wide- ranging story where a lot of things need be explained, like Harry Potter, is best in the third person.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721067" y="1096861"/>
        <a:ext cx="1902099" cy="2157615"/>
      </dsp:txXfrm>
    </dsp:sp>
    <dsp:sp modelId="{829CC5E3-E38B-4248-9BB4-8A96C6A6BCB9}">
      <dsp:nvSpPr>
        <dsp:cNvPr id="0" name=""/>
        <dsp:cNvSpPr/>
      </dsp:nvSpPr>
      <dsp:spPr>
        <a:xfrm>
          <a:off x="788438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7884389" y="2025346"/>
        <a:ext cx="299835" cy="300644"/>
      </dsp:txXfrm>
    </dsp:sp>
    <dsp:sp modelId="{AF98D20E-63CC-F74D-B6F1-03D2958F2E41}">
      <dsp:nvSpPr>
        <dsp:cNvPr id="0" name=""/>
        <dsp:cNvSpPr/>
      </dsp:nvSpPr>
      <dsp:spPr>
        <a:xfrm>
          <a:off x="8490525" y="1037684"/>
          <a:ext cx="2020453" cy="22759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Note: genre: the type of story such as fantasy; science fiction; romance.</a:t>
          </a:r>
          <a:endParaRPr lang="en-GB" sz="1800" kern="1200"/>
        </a:p>
      </dsp:txBody>
      <dsp:txXfrm>
        <a:off x="8549702" y="1096861"/>
        <a:ext cx="1902099" cy="21576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2E592-E3EA-E741-973E-E71E84F04281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The chapter ends on a </a:t>
          </a:r>
          <a:r>
            <a:rPr lang="en-GB" sz="2300" b="1" kern="1200"/>
            <a:t>CLIFF-HANGER. </a:t>
          </a:r>
          <a:endParaRPr lang="en-GB" sz="2300" kern="1200"/>
        </a:p>
      </dsp:txBody>
      <dsp:txXfrm>
        <a:off x="57787" y="1395494"/>
        <a:ext cx="2665308" cy="1560349"/>
      </dsp:txXfrm>
    </dsp:sp>
    <dsp:sp modelId="{F6D8BF07-AFEB-6F49-8320-F0BFE092BE5B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3047880" y="1970146"/>
        <a:ext cx="409940" cy="411044"/>
      </dsp:txXfrm>
    </dsp:sp>
    <dsp:sp modelId="{E5A104E4-2F9A-BB4B-9E53-B3FEA4385B73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This is where we don’t know what happens so we are left in suspense. </a:t>
          </a:r>
        </a:p>
      </dsp:txBody>
      <dsp:txXfrm>
        <a:off x="3925145" y="1395494"/>
        <a:ext cx="2665308" cy="1560349"/>
      </dsp:txXfrm>
    </dsp:sp>
    <dsp:sp modelId="{A4577428-801E-1A4D-BA5E-1781CC80BA5B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6915239" y="1970146"/>
        <a:ext cx="409940" cy="411044"/>
      </dsp:txXfrm>
    </dsp:sp>
    <dsp:sp modelId="{578AB89D-DC6D-944A-BBF4-E8B334357AD1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Writers often use this technique so that their readers will want to read on. </a:t>
          </a:r>
        </a:p>
      </dsp:txBody>
      <dsp:txXfrm>
        <a:off x="7792503" y="1395494"/>
        <a:ext cx="2665308" cy="15603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85B8B7-5E52-2242-B5EF-1035ECE2B6E3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8F7AF-78F8-7448-9AF0-B10FD3F56345}">
      <dsp:nvSpPr>
        <dsp:cNvPr id="0" name=""/>
        <dsp:cNvSpPr/>
      </dsp:nvSpPr>
      <dsp:spPr>
        <a:xfrm>
          <a:off x="0" y="0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400" kern="1200"/>
            <a:t>First person</a:t>
          </a:r>
          <a:endParaRPr lang="en-US" sz="6400" kern="1200"/>
        </a:p>
      </dsp:txBody>
      <dsp:txXfrm>
        <a:off x="0" y="0"/>
        <a:ext cx="6291714" cy="1382683"/>
      </dsp:txXfrm>
    </dsp:sp>
    <dsp:sp modelId="{5F47BCD5-663B-4047-8F46-6B09A0D538A5}">
      <dsp:nvSpPr>
        <dsp:cNvPr id="0" name=""/>
        <dsp:cNvSpPr/>
      </dsp:nvSpPr>
      <dsp:spPr>
        <a:xfrm>
          <a:off x="0" y="1382683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DFFEE-EC7B-D047-AFC9-7C79C6504452}">
      <dsp:nvSpPr>
        <dsp:cNvPr id="0" name=""/>
        <dsp:cNvSpPr/>
      </dsp:nvSpPr>
      <dsp:spPr>
        <a:xfrm>
          <a:off x="0" y="1382683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400" kern="1200"/>
            <a:t>Third person</a:t>
          </a:r>
          <a:endParaRPr lang="en-US" sz="6400" kern="1200"/>
        </a:p>
      </dsp:txBody>
      <dsp:txXfrm>
        <a:off x="0" y="1382683"/>
        <a:ext cx="6291714" cy="1382683"/>
      </dsp:txXfrm>
    </dsp:sp>
    <dsp:sp modelId="{A66F06B1-FB35-644E-A505-F5F20F4AECE4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5B04F-0198-DE47-86E5-281F23970634}">
      <dsp:nvSpPr>
        <dsp:cNvPr id="0" name=""/>
        <dsp:cNvSpPr/>
      </dsp:nvSpPr>
      <dsp:spPr>
        <a:xfrm>
          <a:off x="0" y="2765367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400" kern="1200"/>
            <a:t>Genre</a:t>
          </a:r>
          <a:endParaRPr lang="en-US" sz="6400" kern="1200"/>
        </a:p>
      </dsp:txBody>
      <dsp:txXfrm>
        <a:off x="0" y="2765367"/>
        <a:ext cx="6291714" cy="1382683"/>
      </dsp:txXfrm>
    </dsp:sp>
    <dsp:sp modelId="{072E1A14-DEAA-7946-9F2F-2883EC4D24A2}">
      <dsp:nvSpPr>
        <dsp:cNvPr id="0" name=""/>
        <dsp:cNvSpPr/>
      </dsp:nvSpPr>
      <dsp:spPr>
        <a:xfrm>
          <a:off x="0" y="4148051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764EF-0506-0C45-9DC9-3F1EB2846582}">
      <dsp:nvSpPr>
        <dsp:cNvPr id="0" name=""/>
        <dsp:cNvSpPr/>
      </dsp:nvSpPr>
      <dsp:spPr>
        <a:xfrm>
          <a:off x="0" y="4148051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400" kern="1200"/>
            <a:t>Cliff-hanger</a:t>
          </a:r>
          <a:endParaRPr lang="en-US" sz="6400" kern="1200"/>
        </a:p>
      </dsp:txBody>
      <dsp:txXfrm>
        <a:off x="0" y="4148051"/>
        <a:ext cx="6291714" cy="1382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67AC6-1942-D447-9701-19F4A512D7A7}" type="datetimeFigureOut">
              <a:rPr lang="en-US" smtClean="0"/>
              <a:t>4/23/24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DA917-F9C2-FE4F-9644-CA0BA8E2F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28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DA917-F9C2-FE4F-9644-CA0BA8E2F7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02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4DA6-2233-D354-FFBA-9926FC092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20E4C-1A52-9553-1276-6E6305DDB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04F06-4D41-BBF8-8A41-0705C2859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BADCA-8CA8-B6B1-A353-97B4E2AAD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71361-C142-4016-1E7C-F28B862AA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1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351B5-6E5D-8F83-7F17-5070DA82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A11CB-DFDA-4D87-DB05-C77E931165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7C0F9-EE77-43A9-5E64-D20BBC662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83A7D-4AEF-4A25-BA09-2805224DD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D26C2-9924-F47C-16A5-AF558C51E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8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B5DA2F-752B-E165-6841-34AF68A83F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E41093-7574-215B-5C92-FB9FB30BF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ADFC0-5667-83D6-FF32-5709BABE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76E62-14B0-AA79-0A2E-E73066AE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5A462-665A-6DCA-88F5-8A0599FB0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4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FA790-2D40-95B6-C3AF-41F1B617C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139E1-8C4A-7BCA-FED0-2D45CB31C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CCB91-795A-0E08-E2CF-F3B03324B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49723-9B77-FBDB-FF0D-4A402C6C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A7965-88D6-AD6C-54C0-46945B7DA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2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51E12-8FDC-A9D5-BF34-E0C5A3904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56400-5282-7E9A-397C-50B70E9E5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55C7E-D73B-BCEA-C8F1-DCA4450D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E94F9-7AE7-B90D-58D7-FDB469F5B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B167F-3D48-2463-5DED-F9D54D056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3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FFC5B-C391-CDDC-91B2-7359EE64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3556D-9A00-0804-938E-3584954334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485C7-CAB4-54A2-67E2-38C027A09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F5419-BEB4-24B5-98C2-BBE43CCE1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8511EB-3D8A-9C8E-A641-CFAC6BE4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679A5-BC73-5609-E5AD-87BAC0EA1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0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3FA12-91CD-A396-BE61-8A410C37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84691-8C23-D654-7B16-CDADE4641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06760-BC3E-7A86-5E89-7BD23762A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D6D3FF-3C23-902E-E422-FD2E26154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7ABC38-0E31-728B-F723-D114D55E6B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5613CD-5E54-66C2-A01C-AAD44133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F346CA-5B0E-57D2-8B6C-C40016F29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F011CE-FE62-A029-A4DD-D724D6DD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42AF5-B57C-B691-8D3F-300F3A28A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9BC977-FCF8-2A66-BF33-824A20EB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E811DF-B0FB-C000-F4AB-F89A8D874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707BE2-5D73-8E72-BA83-96CD71F69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9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A16C14-77A3-0E09-C80E-C51B67290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EF1F16-4AA9-C083-4961-06B4FC9D7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E17E0-D740-47DF-6410-28EE4AD8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9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CD13F-DA81-CB2C-B1A2-626D249F1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0A9FB-459A-2713-9E5C-3B9F2C565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7A6B6-B98A-D600-6D5E-7AE95E653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2A371-F1D6-0774-32CA-C6BD486A7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0D00-0C79-F488-E699-1F75245D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F0BB8-596C-BB5B-C508-D8A086D4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1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56A30-7EC3-0D39-8C3E-84A9CF664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2EC0CB-44C6-8C34-0F8A-072AE7F36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54ACD9-42A6-F03B-88AA-08EF702BA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D898A-A0FC-ED0B-AF43-FBE2D23AE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E1607-F252-8870-9B8D-99A39256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6F85A-4C51-1ED0-4057-6CE4E82CE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0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C022BC-9FAA-B374-4A50-6B6CEAE77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ABF95-5FBB-964C-A4A6-CD6C1EB99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772B2-FB6E-C189-EA12-A30E268687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0B707-141B-F94F-88F1-D9EC7DF2866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E23F9-57AC-8B9A-A59D-67F79642D0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3195F-9199-E414-C358-A00021098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DCE20-4453-D24C-BA65-13601FDD9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0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C18C95CF-3D7D-5482-1351-B3F2FD68F18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  <a:prstGeom prst="rect">
            <a:avLst/>
          </a:prstGeom>
        </p:spPr>
        <p:txBody>
          <a:bodyPr rot="0" spcFirstLastPara="0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GB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Student Mission Book 1</a:t>
            </a:r>
            <a:endParaRPr lang="en-GB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2A12F9-E648-8046-C4C4-DD0A12B17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Sarah Green</a:t>
            </a:r>
          </a:p>
        </p:txBody>
      </p:sp>
      <p:pic>
        <p:nvPicPr>
          <p:cNvPr id="5" name="Picture 4" descr="A book cover with a lion and deer&#10;&#10;Description automatically generated">
            <a:extLst>
              <a:ext uri="{FF2B5EF4-FFF2-40B4-BE49-F238E27FC236}">
                <a16:creationId xmlns:a16="http://schemas.microsoft.com/office/drawing/2014/main" id="{D7961F27-302A-9650-A18D-B342800AE8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8116"/>
          <a:stretch/>
        </p:blipFill>
        <p:spPr>
          <a:xfrm>
            <a:off x="6229215" y="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6987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3B041-5F63-DD34-87F7-30E56B37D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Write a cliff-hanger!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D55B3-2A4E-AFEC-E11C-3DA2AFE69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 Mission:</a:t>
            </a:r>
            <a:endParaRPr lang="en-GB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chapter ends on a CLIFF-HANGER.</a:t>
            </a:r>
          </a:p>
          <a:p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Write a story that also ends on a cliff-hanger.</a:t>
            </a:r>
          </a:p>
          <a:p>
            <a:r>
              <a:rPr lang="en-GB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this image as your starting point:</a:t>
            </a:r>
          </a:p>
          <a:p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Who put the bottle in the water?</a:t>
            </a:r>
          </a:p>
          <a:p>
            <a:r>
              <a:rPr lang="en-GB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Are they in danger?</a:t>
            </a:r>
          </a:p>
          <a:p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happens?</a:t>
            </a:r>
          </a:p>
          <a:p>
            <a:endParaRPr lang="en-US" sz="2000" dirty="0"/>
          </a:p>
        </p:txBody>
      </p:sp>
      <p:pic>
        <p:nvPicPr>
          <p:cNvPr id="14" name="Picture 13" descr="Message in a bottle">
            <a:extLst>
              <a:ext uri="{FF2B5EF4-FFF2-40B4-BE49-F238E27FC236}">
                <a16:creationId xmlns:a16="http://schemas.microsoft.com/office/drawing/2014/main" id="{B9D9FFFB-4381-91D9-4B7F-378D50F44C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27" r="13335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23834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64477-104E-4816-8ABE-507A17813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Using the senses in your writing:</a:t>
            </a:r>
          </a:p>
        </p:txBody>
      </p:sp>
      <p:pic>
        <p:nvPicPr>
          <p:cNvPr id="5" name="Picture 4" descr="Pen placed on top of a signature line">
            <a:extLst>
              <a:ext uri="{FF2B5EF4-FFF2-40B4-BE49-F238E27FC236}">
                <a16:creationId xmlns:a16="http://schemas.microsoft.com/office/drawing/2014/main" id="{C272F15B-3A88-D9A4-75B8-2F16605987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467" r="-1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42FD4-FAD1-A6B8-FC1A-01565855E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014" y="2172430"/>
            <a:ext cx="5236783" cy="3806339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7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can make your writing richer by using the senses. </a:t>
            </a:r>
          </a:p>
          <a:p>
            <a:pPr marL="0" indent="0">
              <a:buNone/>
            </a:pPr>
            <a:r>
              <a:rPr lang="en-GB" sz="1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</a:t>
            </a:r>
            <a:r>
              <a:rPr lang="en-GB" sz="1800" i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Rowan, Leader of the Deer Kin</a:t>
            </a:r>
            <a:r>
              <a:rPr lang="en-GB" sz="1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the author mixes up the senses to try and build the perception of an animal. </a:t>
            </a:r>
          </a:p>
          <a:p>
            <a:pPr marL="0" indent="0">
              <a:buNone/>
            </a:pPr>
            <a:r>
              <a:rPr lang="en-GB" sz="1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example, Rowan is ‘blinded by smell, suffocated by noise.’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GB" sz="1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 Mission: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GB" sz="1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Write a paragraph in which the senses are important in describing a place.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368273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4F0C68-4633-BABB-4152-4C72FACD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FFFFFF"/>
                </a:solidFill>
              </a:rPr>
              <a:t>Unit 1: Making the most of Chapter:</a:t>
            </a:r>
            <a:br>
              <a:rPr lang="en-US" sz="2800">
                <a:solidFill>
                  <a:srgbClr val="FFFFFF"/>
                </a:solidFill>
              </a:rPr>
            </a:br>
            <a:r>
              <a:rPr lang="en-US" sz="2800">
                <a:solidFill>
                  <a:srgbClr val="FFFFFF"/>
                </a:solidFill>
              </a:rPr>
              <a:t>The Animal Called Man Page 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38C65E-2F18-99EC-738E-8F0D099F72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65947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289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B56C79-9B05-C00B-1A55-37D990A86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742"/>
            <a:ext cx="10515600" cy="1325563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r>
              <a:rPr lang="en-GB" sz="3700" b="1" kern="100" dirty="0">
                <a:solidFill>
                  <a:srgbClr val="FFFFFF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Check  your understanding!</a:t>
            </a:r>
            <a:endParaRPr lang="en-GB" sz="3700" kern="100" dirty="0">
              <a:solidFill>
                <a:srgbClr val="FFFFFF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3700" kern="100" dirty="0">
                <a:solidFill>
                  <a:srgbClr val="FFFFFF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6054F-4D22-B52A-7DCE-2148DC4D6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6345"/>
            <a:ext cx="5097780" cy="3910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b="1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Chapter : The Animal Called Man</a:t>
            </a:r>
            <a:endParaRPr lang="en-GB" sz="1700" kern="100" dirty="0">
              <a:solidFill>
                <a:srgbClr val="FFFFFF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7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is the first thing that alerts Rowan to the approach of the men?</a:t>
            </a:r>
            <a:r>
              <a:rPr lang="en-GB" sz="1700" b="1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700" kern="100" dirty="0">
              <a:solidFill>
                <a:srgbClr val="FFFFFF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7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are the men doing? What makes you think so?</a:t>
            </a:r>
          </a:p>
          <a:p>
            <a:pPr marL="0" indent="0">
              <a:buNone/>
            </a:pPr>
            <a:r>
              <a:rPr lang="en-GB" sz="17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3. What do you think the ‘Long sticks’ are that</a:t>
            </a:r>
          </a:p>
          <a:p>
            <a:pPr marL="0" indent="0">
              <a:buNone/>
            </a:pPr>
            <a:r>
              <a:rPr lang="en-GB" sz="1700" b="1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7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men are carrying?</a:t>
            </a:r>
          </a:p>
          <a:p>
            <a:pPr marL="0" indent="0">
              <a:buNone/>
            </a:pPr>
            <a:endParaRPr lang="en-GB" sz="1700" kern="100" dirty="0">
              <a:solidFill>
                <a:srgbClr val="FFFFFF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7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4. What do you think  ‘something in tangles’ is?</a:t>
            </a:r>
            <a:endParaRPr lang="en-GB" sz="1700" kern="100" dirty="0">
              <a:solidFill>
                <a:srgbClr val="FFFFFF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700" kern="100" dirty="0">
              <a:solidFill>
                <a:srgbClr val="FFFFFF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7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5. Why are Rowan and Bracken hiding?</a:t>
            </a:r>
          </a:p>
          <a:p>
            <a:endParaRPr lang="en-US" sz="1700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73ABA-1F03-5444-243D-AC78BF293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266345"/>
            <a:ext cx="5097780" cy="3910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6. How does Rowan know that Brack is frightened. </a:t>
            </a:r>
          </a:p>
          <a:p>
            <a:pPr marL="0" indent="0">
              <a:buNone/>
            </a:pPr>
            <a:endParaRPr lang="en-GB" sz="1700" kern="100">
              <a:solidFill>
                <a:srgbClr val="FFFFFF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7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7. How does Mother disguise her approach?</a:t>
            </a:r>
            <a:endParaRPr lang="en-GB" sz="1700" kern="100">
              <a:solidFill>
                <a:srgbClr val="FFFFFF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7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en-GB" sz="17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8. What is it that scares Rowan when the men have moved away?</a:t>
            </a:r>
          </a:p>
          <a:p>
            <a:pPr marL="0" indent="0">
              <a:buNone/>
            </a:pPr>
            <a:r>
              <a:rPr lang="en-GB" sz="17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en-GB" sz="17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9. What kind of creature attacks Brack?</a:t>
            </a:r>
          </a:p>
          <a:p>
            <a:pPr marL="0" indent="0">
              <a:buNone/>
            </a:pPr>
            <a:r>
              <a:rPr lang="en-GB" sz="17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sz="17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10. What kind of creature attacks the fox?</a:t>
            </a:r>
            <a:endParaRPr lang="en-US" sz="1700">
              <a:solidFill>
                <a:srgbClr val="FFFFFF"/>
              </a:solidFill>
            </a:endParaRPr>
          </a:p>
        </p:txBody>
      </p:sp>
      <p:pic>
        <p:nvPicPr>
          <p:cNvPr id="6" name="Picture 5" descr="A colorful squares in the shape of a question mark&#10;&#10;Description automatically generated">
            <a:extLst>
              <a:ext uri="{FF2B5EF4-FFF2-40B4-BE49-F238E27FC236}">
                <a16:creationId xmlns:a16="http://schemas.microsoft.com/office/drawing/2014/main" id="{DDF7378F-BE5B-EAC7-B5D0-B3C207B928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620" y="280807"/>
            <a:ext cx="1109618" cy="182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608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82C7F51-E3A1-4118-9FD6-D4761335DF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7999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5E9AC6D6-D4D0-51B2-15CF-26792673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788" y="1162842"/>
            <a:ext cx="4141763" cy="1325563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400" b="1" kern="1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Key Words!</a:t>
            </a:r>
            <a:endParaRPr lang="en-GB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" name="Picture 5" descr="A blue arrow pointing up to word knowledge&#10;&#10;Description automatically generated">
            <a:extLst>
              <a:ext uri="{FF2B5EF4-FFF2-40B4-BE49-F238E27FC236}">
                <a16:creationId xmlns:a16="http://schemas.microsoft.com/office/drawing/2014/main" id="{D1411A85-8E43-F40A-389B-19AF16095DC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102" y="36004"/>
            <a:ext cx="3945964" cy="278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559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DDD3643-23EF-7364-6C68-33C0C8F2C3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5749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blue arrow pointing up to word knowledge&#10;&#10;Description automatically generated">
            <a:extLst>
              <a:ext uri="{FF2B5EF4-FFF2-40B4-BE49-F238E27FC236}">
                <a16:creationId xmlns:a16="http://schemas.microsoft.com/office/drawing/2014/main" id="{B5AA1D92-7E32-37C5-9F5D-B2A5BD1EBAF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37" y="24960"/>
            <a:ext cx="3991707" cy="281984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4C3971-92F4-2E8F-6719-AB9A5C8CE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056" y="681037"/>
            <a:ext cx="3610248" cy="1009651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Key Words!</a:t>
            </a:r>
          </a:p>
        </p:txBody>
      </p:sp>
    </p:spTree>
    <p:extLst>
      <p:ext uri="{BB962C8B-B14F-4D97-AF65-F5344CB8AC3E}">
        <p14:creationId xmlns:p14="http://schemas.microsoft.com/office/powerpoint/2010/main" val="343200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21D1140-4EFF-A7E6-A226-05856EA9B6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8924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01DA9BD3-8FE7-BC66-BC5D-54F36CA84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977" y="819797"/>
            <a:ext cx="4915486" cy="1325563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400" b="1" kern="1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Key Words!</a:t>
            </a:r>
            <a:endParaRPr lang="en-GB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" name="Picture 5" descr="A blue arrow pointing up to word knowledge&#10;&#10;Description automatically generated">
            <a:extLst>
              <a:ext uri="{FF2B5EF4-FFF2-40B4-BE49-F238E27FC236}">
                <a16:creationId xmlns:a16="http://schemas.microsoft.com/office/drawing/2014/main" id="{1DB87D78-1227-6AEE-D294-3DA4D6C3E57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48" y="-903"/>
            <a:ext cx="4037427" cy="285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549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0F3D336-30A3-C3D5-39BD-55E9B828C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0658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A4126C36-BA31-A34B-5E5C-3B59E19A4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4380914" cy="1325563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400" b="1" kern="1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Key Words!</a:t>
            </a:r>
            <a:endParaRPr lang="en-GB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3383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B5838F-CB80-5444-1DA0-D0756B28B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 b="1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Today’s Technical Terms:</a:t>
            </a:r>
            <a:br>
              <a:rPr lang="en-GB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7B2E2E-7171-08F1-085F-8448E65AFD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34421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242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EBE1D6-F858-FD48-593A-B639BCAAC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Your Mission: become a writer!</a:t>
            </a:r>
          </a:p>
        </p:txBody>
      </p:sp>
      <p:pic>
        <p:nvPicPr>
          <p:cNvPr id="5" name="Picture 4" descr="Pen placed on top of a signature line">
            <a:extLst>
              <a:ext uri="{FF2B5EF4-FFF2-40B4-BE49-F238E27FC236}">
                <a16:creationId xmlns:a16="http://schemas.microsoft.com/office/drawing/2014/main" id="{F70850F4-2287-CFE9-0172-8D17859569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467" r="-1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EA472-A1BE-F58A-BEBD-B1A88186B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7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Write a paragraph which could fit into a moment of suspense in a story.</a:t>
            </a:r>
          </a:p>
          <a:p>
            <a:pPr marL="0" lvl="0" indent="0">
              <a:buNone/>
            </a:pPr>
            <a:r>
              <a:rPr lang="en-GB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Write it in the </a:t>
            </a:r>
            <a:r>
              <a:rPr lang="en-GB" sz="17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first person.</a:t>
            </a:r>
            <a:r>
              <a:rPr lang="en-GB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indent="0">
              <a:buNone/>
            </a:pPr>
            <a:r>
              <a:rPr lang="en-GB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buNone/>
            </a:pPr>
            <a:r>
              <a:rPr lang="en-GB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2. Now write a paragraph  in the </a:t>
            </a:r>
            <a:r>
              <a:rPr lang="en-GB" sz="17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third person</a:t>
            </a:r>
            <a:r>
              <a:rPr lang="en-GB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which could fit into a moment of suspense in a story.</a:t>
            </a:r>
          </a:p>
          <a:p>
            <a:pPr marL="0" indent="0">
              <a:buNone/>
            </a:pPr>
            <a:r>
              <a:rPr lang="en-GB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buNone/>
            </a:pPr>
            <a:r>
              <a:rPr lang="en-GB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Read what you’ve written and decide which you prefer. Make a note of your reasons.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611689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730</Words>
  <Application>Microsoft Macintosh PowerPoint</Application>
  <PresentationFormat>Widescreen</PresentationFormat>
  <Paragraphs>80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Office Theme</vt:lpstr>
      <vt:lpstr>Student Mission Book 1</vt:lpstr>
      <vt:lpstr>Unit 1: Making the most of Chapter: The Animal Called Man Page 1</vt:lpstr>
      <vt:lpstr>Check  your understanding!  </vt:lpstr>
      <vt:lpstr>Key Words!  </vt:lpstr>
      <vt:lpstr>Key Words!</vt:lpstr>
      <vt:lpstr>Key Words!  </vt:lpstr>
      <vt:lpstr>Key Words!  </vt:lpstr>
      <vt:lpstr>Today’s Technical Terms: </vt:lpstr>
      <vt:lpstr>Your Mission: become a writer!</vt:lpstr>
      <vt:lpstr>Write a cliff-hanger!</vt:lpstr>
      <vt:lpstr>Using the senses in your writing: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Green</dc:creator>
  <cp:lastModifiedBy>sarah Green</cp:lastModifiedBy>
  <cp:revision>18</cp:revision>
  <cp:lastPrinted>2024-04-13T12:27:44Z</cp:lastPrinted>
  <dcterms:created xsi:type="dcterms:W3CDTF">2024-04-13T08:47:32Z</dcterms:created>
  <dcterms:modified xsi:type="dcterms:W3CDTF">2024-04-23T11:51:00Z</dcterms:modified>
</cp:coreProperties>
</file>