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78" r:id="rId3"/>
    <p:sldId id="272" r:id="rId4"/>
    <p:sldId id="271" r:id="rId5"/>
    <p:sldId id="273" r:id="rId6"/>
    <p:sldId id="275" r:id="rId7"/>
    <p:sldId id="276" r:id="rId8"/>
    <p:sldId id="27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9"/>
    <p:restoredTop sz="94670"/>
  </p:normalViewPr>
  <p:slideViewPr>
    <p:cSldViewPr snapToGrid="0">
      <p:cViewPr varScale="1">
        <p:scale>
          <a:sx n="96" d="100"/>
          <a:sy n="96" d="100"/>
        </p:scale>
        <p:origin x="840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28A961-B839-49CA-AC3F-27CBFD1698B6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EE6CD4C-479F-43E6-BFA7-3588909CC75A}">
      <dgm:prSet/>
      <dgm:spPr/>
      <dgm:t>
        <a:bodyPr/>
        <a:lstStyle/>
        <a:p>
          <a:r>
            <a:rPr lang="en-US"/>
            <a:t>Learn</a:t>
          </a:r>
        </a:p>
      </dgm:t>
    </dgm:pt>
    <dgm:pt modelId="{E5A82770-B3FE-47B0-BE51-BA2A569FD5A2}" type="parTrans" cxnId="{8C50BB22-406E-4500-A52E-6DF4C41043AD}">
      <dgm:prSet/>
      <dgm:spPr/>
      <dgm:t>
        <a:bodyPr/>
        <a:lstStyle/>
        <a:p>
          <a:endParaRPr lang="en-US"/>
        </a:p>
      </dgm:t>
    </dgm:pt>
    <dgm:pt modelId="{9212005B-026D-4A92-9814-B5EF95BE55AE}" type="sibTrans" cxnId="{8C50BB22-406E-4500-A52E-6DF4C41043AD}">
      <dgm:prSet/>
      <dgm:spPr/>
      <dgm:t>
        <a:bodyPr/>
        <a:lstStyle/>
        <a:p>
          <a:endParaRPr lang="en-US"/>
        </a:p>
      </dgm:t>
    </dgm:pt>
    <dgm:pt modelId="{8A113B73-3DD1-45C3-AD9A-CE688219E318}">
      <dgm:prSet/>
      <dgm:spPr/>
      <dgm:t>
        <a:bodyPr/>
        <a:lstStyle/>
        <a:p>
          <a:r>
            <a:rPr lang="en-US"/>
            <a:t>Learn some techniques to give your writing more impact</a:t>
          </a:r>
        </a:p>
      </dgm:t>
    </dgm:pt>
    <dgm:pt modelId="{CBAAD4F9-F5E2-4A36-8F9A-8E4CB66719DC}" type="parTrans" cxnId="{474B92EC-811F-4055-A885-47762C542572}">
      <dgm:prSet/>
      <dgm:spPr/>
      <dgm:t>
        <a:bodyPr/>
        <a:lstStyle/>
        <a:p>
          <a:endParaRPr lang="en-US"/>
        </a:p>
      </dgm:t>
    </dgm:pt>
    <dgm:pt modelId="{BFC6540A-4AB2-4DEF-BD58-83E86F7FC166}" type="sibTrans" cxnId="{474B92EC-811F-4055-A885-47762C542572}">
      <dgm:prSet/>
      <dgm:spPr/>
      <dgm:t>
        <a:bodyPr/>
        <a:lstStyle/>
        <a:p>
          <a:endParaRPr lang="en-US"/>
        </a:p>
      </dgm:t>
    </dgm:pt>
    <dgm:pt modelId="{09B51C8B-BB84-4767-BC84-DA06B9CDC1E3}">
      <dgm:prSet/>
      <dgm:spPr/>
      <dgm:t>
        <a:bodyPr/>
        <a:lstStyle/>
        <a:p>
          <a:r>
            <a:rPr lang="en-US"/>
            <a:t>Learn</a:t>
          </a:r>
        </a:p>
      </dgm:t>
    </dgm:pt>
    <dgm:pt modelId="{7BFC234B-16FF-4371-9055-B7B1327CDB67}" type="parTrans" cxnId="{6381F09E-F20D-4024-A771-B4605F5129F6}">
      <dgm:prSet/>
      <dgm:spPr/>
      <dgm:t>
        <a:bodyPr/>
        <a:lstStyle/>
        <a:p>
          <a:endParaRPr lang="en-US"/>
        </a:p>
      </dgm:t>
    </dgm:pt>
    <dgm:pt modelId="{37A3AC0C-8CE0-43E9-A8C9-3B489B09425F}" type="sibTrans" cxnId="{6381F09E-F20D-4024-A771-B4605F5129F6}">
      <dgm:prSet/>
      <dgm:spPr/>
      <dgm:t>
        <a:bodyPr/>
        <a:lstStyle/>
        <a:p>
          <a:endParaRPr lang="en-US"/>
        </a:p>
      </dgm:t>
    </dgm:pt>
    <dgm:pt modelId="{2FEE7AF9-493A-4143-A09D-BED15BC0CDAD}">
      <dgm:prSet/>
      <dgm:spPr/>
      <dgm:t>
        <a:bodyPr/>
        <a:lstStyle/>
        <a:p>
          <a:r>
            <a:rPr lang="en-US" dirty="0"/>
            <a:t>Learn some technical terms to impress</a:t>
          </a:r>
        </a:p>
      </dgm:t>
    </dgm:pt>
    <dgm:pt modelId="{640291A5-87A7-4B61-B243-2A247AB680F9}" type="parTrans" cxnId="{732644FA-D8F9-4581-875B-C9AAA0A132B5}">
      <dgm:prSet/>
      <dgm:spPr/>
      <dgm:t>
        <a:bodyPr/>
        <a:lstStyle/>
        <a:p>
          <a:endParaRPr lang="en-US"/>
        </a:p>
      </dgm:t>
    </dgm:pt>
    <dgm:pt modelId="{BB6613A4-B706-4021-8E99-27C744C886A6}" type="sibTrans" cxnId="{732644FA-D8F9-4581-875B-C9AAA0A132B5}">
      <dgm:prSet/>
      <dgm:spPr/>
      <dgm:t>
        <a:bodyPr/>
        <a:lstStyle/>
        <a:p>
          <a:endParaRPr lang="en-US"/>
        </a:p>
      </dgm:t>
    </dgm:pt>
    <dgm:pt modelId="{08748A97-6165-427E-8AE6-E9F0942ADCA3}">
      <dgm:prSet/>
      <dgm:spPr/>
      <dgm:t>
        <a:bodyPr/>
        <a:lstStyle/>
        <a:p>
          <a:r>
            <a:rPr lang="en-US"/>
            <a:t>Do</a:t>
          </a:r>
        </a:p>
      </dgm:t>
    </dgm:pt>
    <dgm:pt modelId="{C3A54EA2-D2A9-4934-80DF-B7449881F668}" type="parTrans" cxnId="{4516B416-EF2F-458E-BFAC-79D3E6C3B9AE}">
      <dgm:prSet/>
      <dgm:spPr/>
      <dgm:t>
        <a:bodyPr/>
        <a:lstStyle/>
        <a:p>
          <a:endParaRPr lang="en-US"/>
        </a:p>
      </dgm:t>
    </dgm:pt>
    <dgm:pt modelId="{5BC1113C-E6E7-4088-89C8-EC7D1D3AEF9E}" type="sibTrans" cxnId="{4516B416-EF2F-458E-BFAC-79D3E6C3B9AE}">
      <dgm:prSet/>
      <dgm:spPr/>
      <dgm:t>
        <a:bodyPr/>
        <a:lstStyle/>
        <a:p>
          <a:endParaRPr lang="en-US"/>
        </a:p>
      </dgm:t>
    </dgm:pt>
    <dgm:pt modelId="{8DDFA069-0CC1-4957-80F3-C269299C0EAC}">
      <dgm:prSet/>
      <dgm:spPr/>
      <dgm:t>
        <a:bodyPr/>
        <a:lstStyle/>
        <a:p>
          <a:r>
            <a:rPr lang="en-US"/>
            <a:t>Do some quick checks of your understanding</a:t>
          </a:r>
        </a:p>
      </dgm:t>
    </dgm:pt>
    <dgm:pt modelId="{8235D525-B45B-457F-AD68-62ABE2E3F278}" type="parTrans" cxnId="{554B4D8A-4EC2-483E-AE3C-2BDF1E19D443}">
      <dgm:prSet/>
      <dgm:spPr/>
      <dgm:t>
        <a:bodyPr/>
        <a:lstStyle/>
        <a:p>
          <a:endParaRPr lang="en-US"/>
        </a:p>
      </dgm:t>
    </dgm:pt>
    <dgm:pt modelId="{6089A161-A2FB-4E2D-83EF-C834E08C32D9}" type="sibTrans" cxnId="{554B4D8A-4EC2-483E-AE3C-2BDF1E19D443}">
      <dgm:prSet/>
      <dgm:spPr/>
      <dgm:t>
        <a:bodyPr/>
        <a:lstStyle/>
        <a:p>
          <a:endParaRPr lang="en-US"/>
        </a:p>
      </dgm:t>
    </dgm:pt>
    <dgm:pt modelId="{08F0D372-069D-45A6-AA64-B26FF7EAE008}">
      <dgm:prSet/>
      <dgm:spPr/>
      <dgm:t>
        <a:bodyPr/>
        <a:lstStyle/>
        <a:p>
          <a:r>
            <a:rPr lang="en-US"/>
            <a:t>Do</a:t>
          </a:r>
        </a:p>
      </dgm:t>
    </dgm:pt>
    <dgm:pt modelId="{76F5726B-4756-4B61-8F15-EC5D810827D6}" type="parTrans" cxnId="{6E18416F-A273-44B0-8DE9-A697D2634D37}">
      <dgm:prSet/>
      <dgm:spPr/>
      <dgm:t>
        <a:bodyPr/>
        <a:lstStyle/>
        <a:p>
          <a:endParaRPr lang="en-US"/>
        </a:p>
      </dgm:t>
    </dgm:pt>
    <dgm:pt modelId="{B7329EA2-3D2B-429B-8DB4-9945A4FC96C8}" type="sibTrans" cxnId="{6E18416F-A273-44B0-8DE9-A697D2634D37}">
      <dgm:prSet/>
      <dgm:spPr/>
      <dgm:t>
        <a:bodyPr/>
        <a:lstStyle/>
        <a:p>
          <a:endParaRPr lang="en-US"/>
        </a:p>
      </dgm:t>
    </dgm:pt>
    <dgm:pt modelId="{1386D6BC-8625-4860-A58C-EA91D3D93AB7}">
      <dgm:prSet/>
      <dgm:spPr/>
      <dgm:t>
        <a:bodyPr/>
        <a:lstStyle/>
        <a:p>
          <a:r>
            <a:rPr lang="en-US"/>
            <a:t>Do some writing of your own</a:t>
          </a:r>
        </a:p>
      </dgm:t>
    </dgm:pt>
    <dgm:pt modelId="{9032FFE9-B1A7-4FDD-B47C-CA3451043E6C}" type="parTrans" cxnId="{0BBBA0F0-FF3D-4B60-AA83-B20E292ECF94}">
      <dgm:prSet/>
      <dgm:spPr/>
      <dgm:t>
        <a:bodyPr/>
        <a:lstStyle/>
        <a:p>
          <a:endParaRPr lang="en-US"/>
        </a:p>
      </dgm:t>
    </dgm:pt>
    <dgm:pt modelId="{94EF41DC-FE95-4E82-B6E0-163CDB1F6F4D}" type="sibTrans" cxnId="{0BBBA0F0-FF3D-4B60-AA83-B20E292ECF94}">
      <dgm:prSet/>
      <dgm:spPr/>
      <dgm:t>
        <a:bodyPr/>
        <a:lstStyle/>
        <a:p>
          <a:endParaRPr lang="en-US"/>
        </a:p>
      </dgm:t>
    </dgm:pt>
    <dgm:pt modelId="{485C2DB1-120D-5249-AE3C-098E546333E0}" type="pres">
      <dgm:prSet presAssocID="{CA28A961-B839-49CA-AC3F-27CBFD1698B6}" presName="Name0" presStyleCnt="0">
        <dgm:presLayoutVars>
          <dgm:dir/>
          <dgm:animLvl val="lvl"/>
          <dgm:resizeHandles val="exact"/>
        </dgm:presLayoutVars>
      </dgm:prSet>
      <dgm:spPr/>
    </dgm:pt>
    <dgm:pt modelId="{F87615FD-BC66-6248-AFA9-2CFEF985793A}" type="pres">
      <dgm:prSet presAssocID="{6EE6CD4C-479F-43E6-BFA7-3588909CC75A}" presName="linNode" presStyleCnt="0"/>
      <dgm:spPr/>
    </dgm:pt>
    <dgm:pt modelId="{5721840B-457E-B347-B8C1-06E707AE10E8}" type="pres">
      <dgm:prSet presAssocID="{6EE6CD4C-479F-43E6-BFA7-3588909CC75A}" presName="parentText" presStyleLbl="alignNode1" presStyleIdx="0" presStyleCnt="4">
        <dgm:presLayoutVars>
          <dgm:chMax val="1"/>
          <dgm:bulletEnabled/>
        </dgm:presLayoutVars>
      </dgm:prSet>
      <dgm:spPr/>
    </dgm:pt>
    <dgm:pt modelId="{DFC4C37A-6B2B-EA4C-9AEB-F571B8B33295}" type="pres">
      <dgm:prSet presAssocID="{6EE6CD4C-479F-43E6-BFA7-3588909CC75A}" presName="descendantText" presStyleLbl="alignAccFollowNode1" presStyleIdx="0" presStyleCnt="4">
        <dgm:presLayoutVars>
          <dgm:bulletEnabled/>
        </dgm:presLayoutVars>
      </dgm:prSet>
      <dgm:spPr/>
    </dgm:pt>
    <dgm:pt modelId="{04467E90-2299-984E-9F53-726B10C367AE}" type="pres">
      <dgm:prSet presAssocID="{9212005B-026D-4A92-9814-B5EF95BE55AE}" presName="sp" presStyleCnt="0"/>
      <dgm:spPr/>
    </dgm:pt>
    <dgm:pt modelId="{23291661-E186-0F4A-85EE-646B08164A99}" type="pres">
      <dgm:prSet presAssocID="{09B51C8B-BB84-4767-BC84-DA06B9CDC1E3}" presName="linNode" presStyleCnt="0"/>
      <dgm:spPr/>
    </dgm:pt>
    <dgm:pt modelId="{A0C425C9-FECB-C34B-9869-1E2CA2088E8F}" type="pres">
      <dgm:prSet presAssocID="{09B51C8B-BB84-4767-BC84-DA06B9CDC1E3}" presName="parentText" presStyleLbl="alignNode1" presStyleIdx="1" presStyleCnt="4">
        <dgm:presLayoutVars>
          <dgm:chMax val="1"/>
          <dgm:bulletEnabled/>
        </dgm:presLayoutVars>
      </dgm:prSet>
      <dgm:spPr/>
    </dgm:pt>
    <dgm:pt modelId="{B067D686-6C6D-DF4D-B5FE-A3E943917BAB}" type="pres">
      <dgm:prSet presAssocID="{09B51C8B-BB84-4767-BC84-DA06B9CDC1E3}" presName="descendantText" presStyleLbl="alignAccFollowNode1" presStyleIdx="1" presStyleCnt="4">
        <dgm:presLayoutVars>
          <dgm:bulletEnabled/>
        </dgm:presLayoutVars>
      </dgm:prSet>
      <dgm:spPr/>
    </dgm:pt>
    <dgm:pt modelId="{32372429-21C0-AD4B-9E29-EB4214642F83}" type="pres">
      <dgm:prSet presAssocID="{37A3AC0C-8CE0-43E9-A8C9-3B489B09425F}" presName="sp" presStyleCnt="0"/>
      <dgm:spPr/>
    </dgm:pt>
    <dgm:pt modelId="{D278A42D-BD54-6C44-AE9B-01E302DE80F7}" type="pres">
      <dgm:prSet presAssocID="{08748A97-6165-427E-8AE6-E9F0942ADCA3}" presName="linNode" presStyleCnt="0"/>
      <dgm:spPr/>
    </dgm:pt>
    <dgm:pt modelId="{CAE6C2A8-9490-874E-B3C9-16372B2C2C41}" type="pres">
      <dgm:prSet presAssocID="{08748A97-6165-427E-8AE6-E9F0942ADCA3}" presName="parentText" presStyleLbl="alignNode1" presStyleIdx="2" presStyleCnt="4">
        <dgm:presLayoutVars>
          <dgm:chMax val="1"/>
          <dgm:bulletEnabled/>
        </dgm:presLayoutVars>
      </dgm:prSet>
      <dgm:spPr/>
    </dgm:pt>
    <dgm:pt modelId="{D3115155-9D0A-404D-BC6D-19D0CF39074B}" type="pres">
      <dgm:prSet presAssocID="{08748A97-6165-427E-8AE6-E9F0942ADCA3}" presName="descendantText" presStyleLbl="alignAccFollowNode1" presStyleIdx="2" presStyleCnt="4">
        <dgm:presLayoutVars>
          <dgm:bulletEnabled/>
        </dgm:presLayoutVars>
      </dgm:prSet>
      <dgm:spPr/>
    </dgm:pt>
    <dgm:pt modelId="{1D78217B-9F9B-234D-A8DE-F58564110544}" type="pres">
      <dgm:prSet presAssocID="{5BC1113C-E6E7-4088-89C8-EC7D1D3AEF9E}" presName="sp" presStyleCnt="0"/>
      <dgm:spPr/>
    </dgm:pt>
    <dgm:pt modelId="{5590A7AB-3F17-DA48-BD11-CFA9365F94ED}" type="pres">
      <dgm:prSet presAssocID="{08F0D372-069D-45A6-AA64-B26FF7EAE008}" presName="linNode" presStyleCnt="0"/>
      <dgm:spPr/>
    </dgm:pt>
    <dgm:pt modelId="{D4B04254-13BF-CF45-B031-D71D27693D96}" type="pres">
      <dgm:prSet presAssocID="{08F0D372-069D-45A6-AA64-B26FF7EAE008}" presName="parentText" presStyleLbl="alignNode1" presStyleIdx="3" presStyleCnt="4">
        <dgm:presLayoutVars>
          <dgm:chMax val="1"/>
          <dgm:bulletEnabled/>
        </dgm:presLayoutVars>
      </dgm:prSet>
      <dgm:spPr/>
    </dgm:pt>
    <dgm:pt modelId="{15311F73-D467-1B45-AC54-0B935D8B6D35}" type="pres">
      <dgm:prSet presAssocID="{08F0D372-069D-45A6-AA64-B26FF7EAE008}" presName="descendantText" presStyleLbl="alignAccFollowNode1" presStyleIdx="3" presStyleCnt="4">
        <dgm:presLayoutVars>
          <dgm:bulletEnabled/>
        </dgm:presLayoutVars>
      </dgm:prSet>
      <dgm:spPr/>
    </dgm:pt>
  </dgm:ptLst>
  <dgm:cxnLst>
    <dgm:cxn modelId="{60454003-87CF-8440-901C-DF0A9F902F19}" type="presOf" srcId="{2FEE7AF9-493A-4143-A09D-BED15BC0CDAD}" destId="{B067D686-6C6D-DF4D-B5FE-A3E943917BAB}" srcOrd="0" destOrd="0" presId="urn:microsoft.com/office/officeart/2016/7/layout/VerticalSolidActionList"/>
    <dgm:cxn modelId="{97BEED10-14D0-B44C-86D8-99CD5278C894}" type="presOf" srcId="{08F0D372-069D-45A6-AA64-B26FF7EAE008}" destId="{D4B04254-13BF-CF45-B031-D71D27693D96}" srcOrd="0" destOrd="0" presId="urn:microsoft.com/office/officeart/2016/7/layout/VerticalSolidActionList"/>
    <dgm:cxn modelId="{4516B416-EF2F-458E-BFAC-79D3E6C3B9AE}" srcId="{CA28A961-B839-49CA-AC3F-27CBFD1698B6}" destId="{08748A97-6165-427E-8AE6-E9F0942ADCA3}" srcOrd="2" destOrd="0" parTransId="{C3A54EA2-D2A9-4934-80DF-B7449881F668}" sibTransId="{5BC1113C-E6E7-4088-89C8-EC7D1D3AEF9E}"/>
    <dgm:cxn modelId="{8C50BB22-406E-4500-A52E-6DF4C41043AD}" srcId="{CA28A961-B839-49CA-AC3F-27CBFD1698B6}" destId="{6EE6CD4C-479F-43E6-BFA7-3588909CC75A}" srcOrd="0" destOrd="0" parTransId="{E5A82770-B3FE-47B0-BE51-BA2A569FD5A2}" sibTransId="{9212005B-026D-4A92-9814-B5EF95BE55AE}"/>
    <dgm:cxn modelId="{9F03E339-FEBB-E844-BA6B-C273A22011F7}" type="presOf" srcId="{8A113B73-3DD1-45C3-AD9A-CE688219E318}" destId="{DFC4C37A-6B2B-EA4C-9AEB-F571B8B33295}" srcOrd="0" destOrd="0" presId="urn:microsoft.com/office/officeart/2016/7/layout/VerticalSolidActionList"/>
    <dgm:cxn modelId="{1AEE0C3F-081E-C741-BB3A-086846F68268}" type="presOf" srcId="{6EE6CD4C-479F-43E6-BFA7-3588909CC75A}" destId="{5721840B-457E-B347-B8C1-06E707AE10E8}" srcOrd="0" destOrd="0" presId="urn:microsoft.com/office/officeart/2016/7/layout/VerticalSolidActionList"/>
    <dgm:cxn modelId="{C8381752-7FC3-254D-B59E-A24A972135AB}" type="presOf" srcId="{1386D6BC-8625-4860-A58C-EA91D3D93AB7}" destId="{15311F73-D467-1B45-AC54-0B935D8B6D35}" srcOrd="0" destOrd="0" presId="urn:microsoft.com/office/officeart/2016/7/layout/VerticalSolidActionList"/>
    <dgm:cxn modelId="{6E18416F-A273-44B0-8DE9-A697D2634D37}" srcId="{CA28A961-B839-49CA-AC3F-27CBFD1698B6}" destId="{08F0D372-069D-45A6-AA64-B26FF7EAE008}" srcOrd="3" destOrd="0" parTransId="{76F5726B-4756-4B61-8F15-EC5D810827D6}" sibTransId="{B7329EA2-3D2B-429B-8DB4-9945A4FC96C8}"/>
    <dgm:cxn modelId="{657FB674-1567-DE46-AC40-137D26409A13}" type="presOf" srcId="{8DDFA069-0CC1-4957-80F3-C269299C0EAC}" destId="{D3115155-9D0A-404D-BC6D-19D0CF39074B}" srcOrd="0" destOrd="0" presId="urn:microsoft.com/office/officeart/2016/7/layout/VerticalSolidActionList"/>
    <dgm:cxn modelId="{F9996E79-F721-284C-83CA-91C4D6A53A42}" type="presOf" srcId="{08748A97-6165-427E-8AE6-E9F0942ADCA3}" destId="{CAE6C2A8-9490-874E-B3C9-16372B2C2C41}" srcOrd="0" destOrd="0" presId="urn:microsoft.com/office/officeart/2016/7/layout/VerticalSolidActionList"/>
    <dgm:cxn modelId="{554B4D8A-4EC2-483E-AE3C-2BDF1E19D443}" srcId="{08748A97-6165-427E-8AE6-E9F0942ADCA3}" destId="{8DDFA069-0CC1-4957-80F3-C269299C0EAC}" srcOrd="0" destOrd="0" parTransId="{8235D525-B45B-457F-AD68-62ABE2E3F278}" sibTransId="{6089A161-A2FB-4E2D-83EF-C834E08C32D9}"/>
    <dgm:cxn modelId="{6381F09E-F20D-4024-A771-B4605F5129F6}" srcId="{CA28A961-B839-49CA-AC3F-27CBFD1698B6}" destId="{09B51C8B-BB84-4767-BC84-DA06B9CDC1E3}" srcOrd="1" destOrd="0" parTransId="{7BFC234B-16FF-4371-9055-B7B1327CDB67}" sibTransId="{37A3AC0C-8CE0-43E9-A8C9-3B489B09425F}"/>
    <dgm:cxn modelId="{474B92EC-811F-4055-A885-47762C542572}" srcId="{6EE6CD4C-479F-43E6-BFA7-3588909CC75A}" destId="{8A113B73-3DD1-45C3-AD9A-CE688219E318}" srcOrd="0" destOrd="0" parTransId="{CBAAD4F9-F5E2-4A36-8F9A-8E4CB66719DC}" sibTransId="{BFC6540A-4AB2-4DEF-BD58-83E86F7FC166}"/>
    <dgm:cxn modelId="{1ADBC8EF-BDDE-BC45-A893-A2BE171E934D}" type="presOf" srcId="{CA28A961-B839-49CA-AC3F-27CBFD1698B6}" destId="{485C2DB1-120D-5249-AE3C-098E546333E0}" srcOrd="0" destOrd="0" presId="urn:microsoft.com/office/officeart/2016/7/layout/VerticalSolidActionList"/>
    <dgm:cxn modelId="{0BBBA0F0-FF3D-4B60-AA83-B20E292ECF94}" srcId="{08F0D372-069D-45A6-AA64-B26FF7EAE008}" destId="{1386D6BC-8625-4860-A58C-EA91D3D93AB7}" srcOrd="0" destOrd="0" parTransId="{9032FFE9-B1A7-4FDD-B47C-CA3451043E6C}" sibTransId="{94EF41DC-FE95-4E82-B6E0-163CDB1F6F4D}"/>
    <dgm:cxn modelId="{F39735F5-A28A-B049-9BD7-AE11F82BF842}" type="presOf" srcId="{09B51C8B-BB84-4767-BC84-DA06B9CDC1E3}" destId="{A0C425C9-FECB-C34B-9869-1E2CA2088E8F}" srcOrd="0" destOrd="0" presId="urn:microsoft.com/office/officeart/2016/7/layout/VerticalSolidActionList"/>
    <dgm:cxn modelId="{732644FA-D8F9-4581-875B-C9AAA0A132B5}" srcId="{09B51C8B-BB84-4767-BC84-DA06B9CDC1E3}" destId="{2FEE7AF9-493A-4143-A09D-BED15BC0CDAD}" srcOrd="0" destOrd="0" parTransId="{640291A5-87A7-4B61-B243-2A247AB680F9}" sibTransId="{BB6613A4-B706-4021-8E99-27C744C886A6}"/>
    <dgm:cxn modelId="{8665C4EB-C4A5-034E-8C19-629E2D108DEF}" type="presParOf" srcId="{485C2DB1-120D-5249-AE3C-098E546333E0}" destId="{F87615FD-BC66-6248-AFA9-2CFEF985793A}" srcOrd="0" destOrd="0" presId="urn:microsoft.com/office/officeart/2016/7/layout/VerticalSolidActionList"/>
    <dgm:cxn modelId="{1A3B817B-7A9D-CD42-A90C-A99BA8B1C40C}" type="presParOf" srcId="{F87615FD-BC66-6248-AFA9-2CFEF985793A}" destId="{5721840B-457E-B347-B8C1-06E707AE10E8}" srcOrd="0" destOrd="0" presId="urn:microsoft.com/office/officeart/2016/7/layout/VerticalSolidActionList"/>
    <dgm:cxn modelId="{C4E9E78B-6456-DF48-91AC-7F1D7121D63B}" type="presParOf" srcId="{F87615FD-BC66-6248-AFA9-2CFEF985793A}" destId="{DFC4C37A-6B2B-EA4C-9AEB-F571B8B33295}" srcOrd="1" destOrd="0" presId="urn:microsoft.com/office/officeart/2016/7/layout/VerticalSolidActionList"/>
    <dgm:cxn modelId="{8DA804DF-57FD-154F-86C3-AA49ADE81E92}" type="presParOf" srcId="{485C2DB1-120D-5249-AE3C-098E546333E0}" destId="{04467E90-2299-984E-9F53-726B10C367AE}" srcOrd="1" destOrd="0" presId="urn:microsoft.com/office/officeart/2016/7/layout/VerticalSolidActionList"/>
    <dgm:cxn modelId="{C6056066-D1DB-644B-9A9A-B19A46104C41}" type="presParOf" srcId="{485C2DB1-120D-5249-AE3C-098E546333E0}" destId="{23291661-E186-0F4A-85EE-646B08164A99}" srcOrd="2" destOrd="0" presId="urn:microsoft.com/office/officeart/2016/7/layout/VerticalSolidActionList"/>
    <dgm:cxn modelId="{A98BF78F-B0C1-474F-A364-3473CC772D6E}" type="presParOf" srcId="{23291661-E186-0F4A-85EE-646B08164A99}" destId="{A0C425C9-FECB-C34B-9869-1E2CA2088E8F}" srcOrd="0" destOrd="0" presId="urn:microsoft.com/office/officeart/2016/7/layout/VerticalSolidActionList"/>
    <dgm:cxn modelId="{0E8BDA5A-0BF7-4341-B608-D803A62BA6C4}" type="presParOf" srcId="{23291661-E186-0F4A-85EE-646B08164A99}" destId="{B067D686-6C6D-DF4D-B5FE-A3E943917BAB}" srcOrd="1" destOrd="0" presId="urn:microsoft.com/office/officeart/2016/7/layout/VerticalSolidActionList"/>
    <dgm:cxn modelId="{5166B8B5-398E-0741-BB52-920D00EEE878}" type="presParOf" srcId="{485C2DB1-120D-5249-AE3C-098E546333E0}" destId="{32372429-21C0-AD4B-9E29-EB4214642F83}" srcOrd="3" destOrd="0" presId="urn:microsoft.com/office/officeart/2016/7/layout/VerticalSolidActionList"/>
    <dgm:cxn modelId="{720B1B61-757A-8148-B204-0459418A668F}" type="presParOf" srcId="{485C2DB1-120D-5249-AE3C-098E546333E0}" destId="{D278A42D-BD54-6C44-AE9B-01E302DE80F7}" srcOrd="4" destOrd="0" presId="urn:microsoft.com/office/officeart/2016/7/layout/VerticalSolidActionList"/>
    <dgm:cxn modelId="{5F2DE022-48E7-F547-8CAC-3076310E0307}" type="presParOf" srcId="{D278A42D-BD54-6C44-AE9B-01E302DE80F7}" destId="{CAE6C2A8-9490-874E-B3C9-16372B2C2C41}" srcOrd="0" destOrd="0" presId="urn:microsoft.com/office/officeart/2016/7/layout/VerticalSolidActionList"/>
    <dgm:cxn modelId="{BB3D38C5-7446-3748-A54B-AC8B3BA9973C}" type="presParOf" srcId="{D278A42D-BD54-6C44-AE9B-01E302DE80F7}" destId="{D3115155-9D0A-404D-BC6D-19D0CF39074B}" srcOrd="1" destOrd="0" presId="urn:microsoft.com/office/officeart/2016/7/layout/VerticalSolidActionList"/>
    <dgm:cxn modelId="{F879BB64-C38D-8246-ACF4-4A9728A8C558}" type="presParOf" srcId="{485C2DB1-120D-5249-AE3C-098E546333E0}" destId="{1D78217B-9F9B-234D-A8DE-F58564110544}" srcOrd="5" destOrd="0" presId="urn:microsoft.com/office/officeart/2016/7/layout/VerticalSolidActionList"/>
    <dgm:cxn modelId="{623E757B-B1C3-D14F-9A57-67750286C38C}" type="presParOf" srcId="{485C2DB1-120D-5249-AE3C-098E546333E0}" destId="{5590A7AB-3F17-DA48-BD11-CFA9365F94ED}" srcOrd="6" destOrd="0" presId="urn:microsoft.com/office/officeart/2016/7/layout/VerticalSolidActionList"/>
    <dgm:cxn modelId="{FD6054F4-0E62-6E48-A99D-CF7F48711F6B}" type="presParOf" srcId="{5590A7AB-3F17-DA48-BD11-CFA9365F94ED}" destId="{D4B04254-13BF-CF45-B031-D71D27693D96}" srcOrd="0" destOrd="0" presId="urn:microsoft.com/office/officeart/2016/7/layout/VerticalSolidActionList"/>
    <dgm:cxn modelId="{658C6839-5739-D346-BA4A-1EB9EB785A04}" type="presParOf" srcId="{5590A7AB-3F17-DA48-BD11-CFA9365F94ED}" destId="{15311F73-D467-1B45-AC54-0B935D8B6D35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718D8D-2776-418A-8D6D-C4CD2D05C466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A89B72BB-93DB-43FC-869F-FEA363DCEDD6}">
      <dgm:prSet custT="1"/>
      <dgm:spPr/>
      <dgm:t>
        <a:bodyPr/>
        <a:lstStyle/>
        <a:p>
          <a:r>
            <a:rPr lang="en-US" sz="2400" dirty="0"/>
            <a:t>As a writer, it’s my job to help you experience the story as vividly as possible through my use of language and structure.</a:t>
          </a:r>
        </a:p>
      </dgm:t>
    </dgm:pt>
    <dgm:pt modelId="{0894E4AC-006E-4EC1-9E7E-6C4281E92A39}" type="parTrans" cxnId="{7811DCCA-1BE7-4956-9B71-4E918C35DB99}">
      <dgm:prSet/>
      <dgm:spPr/>
      <dgm:t>
        <a:bodyPr/>
        <a:lstStyle/>
        <a:p>
          <a:endParaRPr lang="en-US"/>
        </a:p>
      </dgm:t>
    </dgm:pt>
    <dgm:pt modelId="{B8F835A5-2B30-4D26-ABD7-A7B3E3393A95}" type="sibTrans" cxnId="{7811DCCA-1BE7-4956-9B71-4E918C35DB99}">
      <dgm:prSet/>
      <dgm:spPr/>
      <dgm:t>
        <a:bodyPr/>
        <a:lstStyle/>
        <a:p>
          <a:endParaRPr lang="en-US"/>
        </a:p>
      </dgm:t>
    </dgm:pt>
    <dgm:pt modelId="{B6BB29B5-CC65-4ACD-AD27-F41BF7FC91A3}">
      <dgm:prSet custT="1"/>
      <dgm:spPr/>
      <dgm:t>
        <a:bodyPr/>
        <a:lstStyle/>
        <a:p>
          <a:r>
            <a:rPr lang="en-US" sz="2400" dirty="0"/>
            <a:t>I use a range of techniques to bring my readers into the story and make it live for them. Writing is a craft, and these techniques are the tools we use.</a:t>
          </a:r>
        </a:p>
      </dgm:t>
    </dgm:pt>
    <dgm:pt modelId="{863E4FB7-4E00-48CD-A8CB-51247E4F6FC5}" type="parTrans" cxnId="{2FEE074B-E898-4A3D-A10E-4A3064F962D2}">
      <dgm:prSet/>
      <dgm:spPr/>
      <dgm:t>
        <a:bodyPr/>
        <a:lstStyle/>
        <a:p>
          <a:endParaRPr lang="en-US"/>
        </a:p>
      </dgm:t>
    </dgm:pt>
    <dgm:pt modelId="{C2145A90-C840-4B0D-82B5-CA7CEFEF48F4}" type="sibTrans" cxnId="{2FEE074B-E898-4A3D-A10E-4A3064F962D2}">
      <dgm:prSet/>
      <dgm:spPr/>
      <dgm:t>
        <a:bodyPr/>
        <a:lstStyle/>
        <a:p>
          <a:endParaRPr lang="en-US"/>
        </a:p>
      </dgm:t>
    </dgm:pt>
    <dgm:pt modelId="{220784F4-8D6C-45F6-A95C-39C40732BFF0}" type="pres">
      <dgm:prSet presAssocID="{A7718D8D-2776-418A-8D6D-C4CD2D05C466}" presName="root" presStyleCnt="0">
        <dgm:presLayoutVars>
          <dgm:dir/>
          <dgm:resizeHandles val="exact"/>
        </dgm:presLayoutVars>
      </dgm:prSet>
      <dgm:spPr/>
    </dgm:pt>
    <dgm:pt modelId="{9855C7C9-545C-41D0-B1A5-3839541878FA}" type="pres">
      <dgm:prSet presAssocID="{A7718D8D-2776-418A-8D6D-C4CD2D05C466}" presName="container" presStyleCnt="0">
        <dgm:presLayoutVars>
          <dgm:dir/>
          <dgm:resizeHandles val="exact"/>
        </dgm:presLayoutVars>
      </dgm:prSet>
      <dgm:spPr/>
    </dgm:pt>
    <dgm:pt modelId="{A8544CEB-0B0E-4E41-8469-797677C9A128}" type="pres">
      <dgm:prSet presAssocID="{A89B72BB-93DB-43FC-869F-FEA363DCEDD6}" presName="compNode" presStyleCnt="0"/>
      <dgm:spPr/>
    </dgm:pt>
    <dgm:pt modelId="{ABD79128-5AA6-4B79-BD72-9EDBB98E7D37}" type="pres">
      <dgm:prSet presAssocID="{A89B72BB-93DB-43FC-869F-FEA363DCEDD6}" presName="iconBgRect" presStyleLbl="bgShp" presStyleIdx="0" presStyleCnt="2"/>
      <dgm:spPr/>
    </dgm:pt>
    <dgm:pt modelId="{D0E43841-5D84-4825-967D-ED16EB1DF576}" type="pres">
      <dgm:prSet presAssocID="{A89B72BB-93DB-43FC-869F-FEA363DCEDD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F14FB6AA-0E3C-4C6E-906B-CA593888BF84}" type="pres">
      <dgm:prSet presAssocID="{A89B72BB-93DB-43FC-869F-FEA363DCEDD6}" presName="spaceRect" presStyleCnt="0"/>
      <dgm:spPr/>
    </dgm:pt>
    <dgm:pt modelId="{8AED4762-987D-4BC6-835D-04A58C9537AC}" type="pres">
      <dgm:prSet presAssocID="{A89B72BB-93DB-43FC-869F-FEA363DCEDD6}" presName="textRect" presStyleLbl="revTx" presStyleIdx="0" presStyleCnt="2">
        <dgm:presLayoutVars>
          <dgm:chMax val="1"/>
          <dgm:chPref val="1"/>
        </dgm:presLayoutVars>
      </dgm:prSet>
      <dgm:spPr/>
    </dgm:pt>
    <dgm:pt modelId="{C43972AB-9B01-4B3E-AC2B-77448EC13B2D}" type="pres">
      <dgm:prSet presAssocID="{B8F835A5-2B30-4D26-ABD7-A7B3E3393A95}" presName="sibTrans" presStyleLbl="sibTrans2D1" presStyleIdx="0" presStyleCnt="0"/>
      <dgm:spPr/>
    </dgm:pt>
    <dgm:pt modelId="{2E25C5D4-C701-4DAF-A95B-89159272F781}" type="pres">
      <dgm:prSet presAssocID="{B6BB29B5-CC65-4ACD-AD27-F41BF7FC91A3}" presName="compNode" presStyleCnt="0"/>
      <dgm:spPr/>
    </dgm:pt>
    <dgm:pt modelId="{D43814DF-70B1-484F-BD38-A4199F2E1D7D}" type="pres">
      <dgm:prSet presAssocID="{B6BB29B5-CC65-4ACD-AD27-F41BF7FC91A3}" presName="iconBgRect" presStyleLbl="bgShp" presStyleIdx="1" presStyleCnt="2"/>
      <dgm:spPr/>
    </dgm:pt>
    <dgm:pt modelId="{6DD9FD91-1523-4A77-8CA9-7F8706B81E78}" type="pres">
      <dgm:prSet presAssocID="{B6BB29B5-CC65-4ACD-AD27-F41BF7FC91A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6261D4C4-9084-4AC9-8122-55CE72130860}" type="pres">
      <dgm:prSet presAssocID="{B6BB29B5-CC65-4ACD-AD27-F41BF7FC91A3}" presName="spaceRect" presStyleCnt="0"/>
      <dgm:spPr/>
    </dgm:pt>
    <dgm:pt modelId="{BB47748B-973C-4C9A-A745-362041B56A81}" type="pres">
      <dgm:prSet presAssocID="{B6BB29B5-CC65-4ACD-AD27-F41BF7FC91A3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B751B915-78BB-4F5B-83D7-56540AC9B465}" type="presOf" srcId="{B8F835A5-2B30-4D26-ABD7-A7B3E3393A95}" destId="{C43972AB-9B01-4B3E-AC2B-77448EC13B2D}" srcOrd="0" destOrd="0" presId="urn:microsoft.com/office/officeart/2018/2/layout/IconCircleList"/>
    <dgm:cxn modelId="{2FEE074B-E898-4A3D-A10E-4A3064F962D2}" srcId="{A7718D8D-2776-418A-8D6D-C4CD2D05C466}" destId="{B6BB29B5-CC65-4ACD-AD27-F41BF7FC91A3}" srcOrd="1" destOrd="0" parTransId="{863E4FB7-4E00-48CD-A8CB-51247E4F6FC5}" sibTransId="{C2145A90-C840-4B0D-82B5-CA7CEFEF48F4}"/>
    <dgm:cxn modelId="{DC72BCB5-A9B2-46B5-850D-80654183E4F3}" type="presOf" srcId="{A7718D8D-2776-418A-8D6D-C4CD2D05C466}" destId="{220784F4-8D6C-45F6-A95C-39C40732BFF0}" srcOrd="0" destOrd="0" presId="urn:microsoft.com/office/officeart/2018/2/layout/IconCircleList"/>
    <dgm:cxn modelId="{7811DCCA-1BE7-4956-9B71-4E918C35DB99}" srcId="{A7718D8D-2776-418A-8D6D-C4CD2D05C466}" destId="{A89B72BB-93DB-43FC-869F-FEA363DCEDD6}" srcOrd="0" destOrd="0" parTransId="{0894E4AC-006E-4EC1-9E7E-6C4281E92A39}" sibTransId="{B8F835A5-2B30-4D26-ABD7-A7B3E3393A95}"/>
    <dgm:cxn modelId="{D8E3E4CE-A5E9-4987-A118-8C2D6DD5D30E}" type="presOf" srcId="{A89B72BB-93DB-43FC-869F-FEA363DCEDD6}" destId="{8AED4762-987D-4BC6-835D-04A58C9537AC}" srcOrd="0" destOrd="0" presId="urn:microsoft.com/office/officeart/2018/2/layout/IconCircleList"/>
    <dgm:cxn modelId="{125B00DA-710D-427B-8BCE-D9AB0B5B80D0}" type="presOf" srcId="{B6BB29B5-CC65-4ACD-AD27-F41BF7FC91A3}" destId="{BB47748B-973C-4C9A-A745-362041B56A81}" srcOrd="0" destOrd="0" presId="urn:microsoft.com/office/officeart/2018/2/layout/IconCircleList"/>
    <dgm:cxn modelId="{0EE70B4A-FB56-41D4-BE63-D4177AC97B43}" type="presParOf" srcId="{220784F4-8D6C-45F6-A95C-39C40732BFF0}" destId="{9855C7C9-545C-41D0-B1A5-3839541878FA}" srcOrd="0" destOrd="0" presId="urn:microsoft.com/office/officeart/2018/2/layout/IconCircleList"/>
    <dgm:cxn modelId="{F7358D99-8FCE-4E8D-95F2-F6B94AA20DA4}" type="presParOf" srcId="{9855C7C9-545C-41D0-B1A5-3839541878FA}" destId="{A8544CEB-0B0E-4E41-8469-797677C9A128}" srcOrd="0" destOrd="0" presId="urn:microsoft.com/office/officeart/2018/2/layout/IconCircleList"/>
    <dgm:cxn modelId="{745DDE19-AEB5-44A4-96C7-A7E35A2D2CF5}" type="presParOf" srcId="{A8544CEB-0B0E-4E41-8469-797677C9A128}" destId="{ABD79128-5AA6-4B79-BD72-9EDBB98E7D37}" srcOrd="0" destOrd="0" presId="urn:microsoft.com/office/officeart/2018/2/layout/IconCircleList"/>
    <dgm:cxn modelId="{6608516F-8D6F-4AB3-AB73-219BCC590B38}" type="presParOf" srcId="{A8544CEB-0B0E-4E41-8469-797677C9A128}" destId="{D0E43841-5D84-4825-967D-ED16EB1DF576}" srcOrd="1" destOrd="0" presId="urn:microsoft.com/office/officeart/2018/2/layout/IconCircleList"/>
    <dgm:cxn modelId="{B4038BE3-7D7F-4AC6-B7E2-686DD21718B7}" type="presParOf" srcId="{A8544CEB-0B0E-4E41-8469-797677C9A128}" destId="{F14FB6AA-0E3C-4C6E-906B-CA593888BF84}" srcOrd="2" destOrd="0" presId="urn:microsoft.com/office/officeart/2018/2/layout/IconCircleList"/>
    <dgm:cxn modelId="{7186F2D3-B614-4479-836C-24E753537390}" type="presParOf" srcId="{A8544CEB-0B0E-4E41-8469-797677C9A128}" destId="{8AED4762-987D-4BC6-835D-04A58C9537AC}" srcOrd="3" destOrd="0" presId="urn:microsoft.com/office/officeart/2018/2/layout/IconCircleList"/>
    <dgm:cxn modelId="{818EC1AF-6BD7-49B7-866F-A21DA7EC8162}" type="presParOf" srcId="{9855C7C9-545C-41D0-B1A5-3839541878FA}" destId="{C43972AB-9B01-4B3E-AC2B-77448EC13B2D}" srcOrd="1" destOrd="0" presId="urn:microsoft.com/office/officeart/2018/2/layout/IconCircleList"/>
    <dgm:cxn modelId="{AFA9B4F9-C717-4ABB-9A36-C912C3A43543}" type="presParOf" srcId="{9855C7C9-545C-41D0-B1A5-3839541878FA}" destId="{2E25C5D4-C701-4DAF-A95B-89159272F781}" srcOrd="2" destOrd="0" presId="urn:microsoft.com/office/officeart/2018/2/layout/IconCircleList"/>
    <dgm:cxn modelId="{B7FF7E91-BAB2-4281-AB0E-8E9BF2877B47}" type="presParOf" srcId="{2E25C5D4-C701-4DAF-A95B-89159272F781}" destId="{D43814DF-70B1-484F-BD38-A4199F2E1D7D}" srcOrd="0" destOrd="0" presId="urn:microsoft.com/office/officeart/2018/2/layout/IconCircleList"/>
    <dgm:cxn modelId="{7E114376-DFBE-410D-B2F2-EDE4A0CD28B4}" type="presParOf" srcId="{2E25C5D4-C701-4DAF-A95B-89159272F781}" destId="{6DD9FD91-1523-4A77-8CA9-7F8706B81E78}" srcOrd="1" destOrd="0" presId="urn:microsoft.com/office/officeart/2018/2/layout/IconCircleList"/>
    <dgm:cxn modelId="{846F7ED3-8EB1-46DF-9C9F-2197D91D1EBF}" type="presParOf" srcId="{2E25C5D4-C701-4DAF-A95B-89159272F781}" destId="{6261D4C4-9084-4AC9-8122-55CE72130860}" srcOrd="2" destOrd="0" presId="urn:microsoft.com/office/officeart/2018/2/layout/IconCircleList"/>
    <dgm:cxn modelId="{4385B1A3-8DEA-47E8-A4F4-F02968AE25CF}" type="presParOf" srcId="{2E25C5D4-C701-4DAF-A95B-89159272F781}" destId="{BB47748B-973C-4C9A-A745-362041B56A81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C4C37A-6B2B-EA4C-9AEB-F571B8B33295}">
      <dsp:nvSpPr>
        <dsp:cNvPr id="0" name=""/>
        <dsp:cNvSpPr/>
      </dsp:nvSpPr>
      <dsp:spPr>
        <a:xfrm>
          <a:off x="1162225" y="2620"/>
          <a:ext cx="4648902" cy="135717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202" tIns="344722" rIns="90202" bIns="344722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Learn some techniques to give your writing more impact</a:t>
          </a:r>
        </a:p>
      </dsp:txBody>
      <dsp:txXfrm>
        <a:off x="1162225" y="2620"/>
        <a:ext cx="4648902" cy="1357171"/>
      </dsp:txXfrm>
    </dsp:sp>
    <dsp:sp modelId="{5721840B-457E-B347-B8C1-06E707AE10E8}">
      <dsp:nvSpPr>
        <dsp:cNvPr id="0" name=""/>
        <dsp:cNvSpPr/>
      </dsp:nvSpPr>
      <dsp:spPr>
        <a:xfrm>
          <a:off x="0" y="2620"/>
          <a:ext cx="1162225" cy="135717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501" tIns="134058" rIns="61501" bIns="13405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Learn</a:t>
          </a:r>
        </a:p>
      </dsp:txBody>
      <dsp:txXfrm>
        <a:off x="0" y="2620"/>
        <a:ext cx="1162225" cy="1357171"/>
      </dsp:txXfrm>
    </dsp:sp>
    <dsp:sp modelId="{B067D686-6C6D-DF4D-B5FE-A3E943917BAB}">
      <dsp:nvSpPr>
        <dsp:cNvPr id="0" name=""/>
        <dsp:cNvSpPr/>
      </dsp:nvSpPr>
      <dsp:spPr>
        <a:xfrm>
          <a:off x="1162225" y="1441222"/>
          <a:ext cx="4648902" cy="135717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202" tIns="344722" rIns="90202" bIns="344722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Learn some technical terms to impress</a:t>
          </a:r>
        </a:p>
      </dsp:txBody>
      <dsp:txXfrm>
        <a:off x="1162225" y="1441222"/>
        <a:ext cx="4648902" cy="1357171"/>
      </dsp:txXfrm>
    </dsp:sp>
    <dsp:sp modelId="{A0C425C9-FECB-C34B-9869-1E2CA2088E8F}">
      <dsp:nvSpPr>
        <dsp:cNvPr id="0" name=""/>
        <dsp:cNvSpPr/>
      </dsp:nvSpPr>
      <dsp:spPr>
        <a:xfrm>
          <a:off x="0" y="1441222"/>
          <a:ext cx="1162225" cy="135717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501" tIns="134058" rIns="61501" bIns="13405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Learn</a:t>
          </a:r>
        </a:p>
      </dsp:txBody>
      <dsp:txXfrm>
        <a:off x="0" y="1441222"/>
        <a:ext cx="1162225" cy="1357171"/>
      </dsp:txXfrm>
    </dsp:sp>
    <dsp:sp modelId="{D3115155-9D0A-404D-BC6D-19D0CF39074B}">
      <dsp:nvSpPr>
        <dsp:cNvPr id="0" name=""/>
        <dsp:cNvSpPr/>
      </dsp:nvSpPr>
      <dsp:spPr>
        <a:xfrm>
          <a:off x="1162225" y="2879824"/>
          <a:ext cx="4648902" cy="1357171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202" tIns="344722" rIns="90202" bIns="344722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Do some quick checks of your understanding</a:t>
          </a:r>
        </a:p>
      </dsp:txBody>
      <dsp:txXfrm>
        <a:off x="1162225" y="2879824"/>
        <a:ext cx="4648902" cy="1357171"/>
      </dsp:txXfrm>
    </dsp:sp>
    <dsp:sp modelId="{CAE6C2A8-9490-874E-B3C9-16372B2C2C41}">
      <dsp:nvSpPr>
        <dsp:cNvPr id="0" name=""/>
        <dsp:cNvSpPr/>
      </dsp:nvSpPr>
      <dsp:spPr>
        <a:xfrm>
          <a:off x="0" y="2879824"/>
          <a:ext cx="1162225" cy="135717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501" tIns="134058" rIns="61501" bIns="13405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Do</a:t>
          </a:r>
        </a:p>
      </dsp:txBody>
      <dsp:txXfrm>
        <a:off x="0" y="2879824"/>
        <a:ext cx="1162225" cy="1357171"/>
      </dsp:txXfrm>
    </dsp:sp>
    <dsp:sp modelId="{15311F73-D467-1B45-AC54-0B935D8B6D35}">
      <dsp:nvSpPr>
        <dsp:cNvPr id="0" name=""/>
        <dsp:cNvSpPr/>
      </dsp:nvSpPr>
      <dsp:spPr>
        <a:xfrm>
          <a:off x="1162225" y="4318426"/>
          <a:ext cx="4648902" cy="135717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202" tIns="344722" rIns="90202" bIns="344722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Do some writing of your own</a:t>
          </a:r>
        </a:p>
      </dsp:txBody>
      <dsp:txXfrm>
        <a:off x="1162225" y="4318426"/>
        <a:ext cx="4648902" cy="1357171"/>
      </dsp:txXfrm>
    </dsp:sp>
    <dsp:sp modelId="{D4B04254-13BF-CF45-B031-D71D27693D96}">
      <dsp:nvSpPr>
        <dsp:cNvPr id="0" name=""/>
        <dsp:cNvSpPr/>
      </dsp:nvSpPr>
      <dsp:spPr>
        <a:xfrm>
          <a:off x="0" y="4318426"/>
          <a:ext cx="1162225" cy="135717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501" tIns="134058" rIns="61501" bIns="13405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Do</a:t>
          </a:r>
        </a:p>
      </dsp:txBody>
      <dsp:txXfrm>
        <a:off x="0" y="4318426"/>
        <a:ext cx="1162225" cy="13571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D79128-5AA6-4B79-BD72-9EDBB98E7D37}">
      <dsp:nvSpPr>
        <dsp:cNvPr id="0" name=""/>
        <dsp:cNvSpPr/>
      </dsp:nvSpPr>
      <dsp:spPr>
        <a:xfrm>
          <a:off x="282221" y="1158709"/>
          <a:ext cx="1371985" cy="137198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E43841-5D84-4825-967D-ED16EB1DF576}">
      <dsp:nvSpPr>
        <dsp:cNvPr id="0" name=""/>
        <dsp:cNvSpPr/>
      </dsp:nvSpPr>
      <dsp:spPr>
        <a:xfrm>
          <a:off x="570337" y="1446826"/>
          <a:ext cx="795751" cy="7957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ED4762-987D-4BC6-835D-04A58C9537AC}">
      <dsp:nvSpPr>
        <dsp:cNvPr id="0" name=""/>
        <dsp:cNvSpPr/>
      </dsp:nvSpPr>
      <dsp:spPr>
        <a:xfrm>
          <a:off x="1948202" y="1158709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As a writer, it’s my job to help you experience the story as vividly as possible through my use of language and structure.</a:t>
          </a:r>
        </a:p>
      </dsp:txBody>
      <dsp:txXfrm>
        <a:off x="1948202" y="1158709"/>
        <a:ext cx="3233964" cy="1371985"/>
      </dsp:txXfrm>
    </dsp:sp>
    <dsp:sp modelId="{D43814DF-70B1-484F-BD38-A4199F2E1D7D}">
      <dsp:nvSpPr>
        <dsp:cNvPr id="0" name=""/>
        <dsp:cNvSpPr/>
      </dsp:nvSpPr>
      <dsp:spPr>
        <a:xfrm>
          <a:off x="5745661" y="1158709"/>
          <a:ext cx="1371985" cy="137198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D9FD91-1523-4A77-8CA9-7F8706B81E78}">
      <dsp:nvSpPr>
        <dsp:cNvPr id="0" name=""/>
        <dsp:cNvSpPr/>
      </dsp:nvSpPr>
      <dsp:spPr>
        <a:xfrm>
          <a:off x="6033778" y="1446826"/>
          <a:ext cx="795751" cy="7957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47748B-973C-4C9A-A745-362041B56A81}">
      <dsp:nvSpPr>
        <dsp:cNvPr id="0" name=""/>
        <dsp:cNvSpPr/>
      </dsp:nvSpPr>
      <dsp:spPr>
        <a:xfrm>
          <a:off x="7411643" y="1158709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 use a range of techniques to bring my readers into the story and make it live for them. Writing is a craft, and these techniques are the tools we use.</a:t>
          </a:r>
        </a:p>
      </dsp:txBody>
      <dsp:txXfrm>
        <a:off x="7411643" y="1158709"/>
        <a:ext cx="3233964" cy="13719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6CDF7-5F68-1063-B8D9-DB4A1BC5B5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A27734-690D-A870-EBC8-AC4AAEEF73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42E4B-AC31-6915-2667-356674C6C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4BE7C-46AF-F944-8C0E-1DFA41D42BC8}" type="datetimeFigureOut">
              <a:rPr lang="en-US" smtClean="0"/>
              <a:t>5/31/24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6BCD6-3C87-16B4-ACD5-24AF621FD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34953-58E1-DCDD-139F-D26C164BC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098C2-D714-3147-874D-BCFEACD36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903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F0388-020B-AEB5-9B4C-8A3249C37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E88A4C-53FD-F819-4004-2920FC203A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B2F5D7-ABBD-7258-DA62-91558B4D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4BE7C-46AF-F944-8C0E-1DFA41D42BC8}" type="datetimeFigureOut">
              <a:rPr lang="en-US" smtClean="0"/>
              <a:t>5/31/24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67DB2-93E3-1B5B-8B90-CFB7FBFF6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5A69A-30E7-F2C8-B9B2-009253E6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098C2-D714-3147-874D-BCFEACD36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41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4B91FE-C739-B24B-9E80-F2BDE869A2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BABC6C-35C4-D626-8567-5EF4C21E68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2045C-B62C-EF58-F889-DB39B1378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4BE7C-46AF-F944-8C0E-1DFA41D42BC8}" type="datetimeFigureOut">
              <a:rPr lang="en-US" smtClean="0"/>
              <a:t>5/31/24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0280EC-95E3-5E0F-6497-19C5F7920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CD1CD-0437-403E-7FAF-4421754F9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098C2-D714-3147-874D-BCFEACD36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672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BD96C-90E0-3EC4-CD25-2B7AF449D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A8E5E-B247-CF62-7BB4-2A27CF710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FA3EA-2F78-B3DC-557B-AF27DD45C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4BE7C-46AF-F944-8C0E-1DFA41D42BC8}" type="datetimeFigureOut">
              <a:rPr lang="en-US" smtClean="0"/>
              <a:t>5/31/24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EFC760-E045-762F-F458-A01D83F01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3D4E1-1047-ABE2-9925-2C1F3D550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098C2-D714-3147-874D-BCFEACD36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54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BEE32-4DFB-080C-F88B-B3DF13F0E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DEC0BD-8DD1-3E53-F461-5610FDBCB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72D85C-CB25-F53A-68FC-1C9CBBD3B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4BE7C-46AF-F944-8C0E-1DFA41D42BC8}" type="datetimeFigureOut">
              <a:rPr lang="en-US" smtClean="0"/>
              <a:t>5/31/24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BA783-2E19-7B0D-2B4B-5DAB62675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D7EE8-FBCB-29CC-74D7-3DA7F90B6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098C2-D714-3147-874D-BCFEACD36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333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3F03A-C7F1-945D-4BEC-03941FBA0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8693F-488D-3D6C-6F4C-9889A9300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EF85E4-0116-1964-6FEB-5F69330B44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53CB30-1E91-8B85-10CB-F0A03AA3C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4BE7C-46AF-F944-8C0E-1DFA41D42BC8}" type="datetimeFigureOut">
              <a:rPr lang="en-US" smtClean="0"/>
              <a:t>5/31/24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4CF625-693F-083A-13C0-64339E5F5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6E568B-CB2A-2F20-7590-25B025211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098C2-D714-3147-874D-BCFEACD36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55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B3516-6B19-41BA-8285-590BDCE6A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AB0DD4-752F-2903-0319-BE9EAFC469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F39AD5-4465-06AE-F7FD-E940049A2F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B7218A-590D-2D72-9454-6B7ABD6DDF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F4B7FE-BDB8-7E29-495F-CC65FA690A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912800-2DF8-96F7-D660-16D010FAC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4BE7C-46AF-F944-8C0E-1DFA41D42BC8}" type="datetimeFigureOut">
              <a:rPr lang="en-US" smtClean="0"/>
              <a:t>5/31/24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96E718-3714-A113-4E06-DEF391CF1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A3BDE7-2D62-D36B-D970-E7B603F48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098C2-D714-3147-874D-BCFEACD36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3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0F2DD-2FB9-C2C2-244C-9A4BDCCDC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ACAA26-38E1-AF6C-FFBF-F7BEC92EF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4BE7C-46AF-F944-8C0E-1DFA41D42BC8}" type="datetimeFigureOut">
              <a:rPr lang="en-US" smtClean="0"/>
              <a:t>5/31/24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565CF0-C3D9-6CF4-1F8C-090354313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8EBFBC-2AF4-208C-FCA0-020D16527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098C2-D714-3147-874D-BCFEACD36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887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C0CCB0-E665-A9E0-2304-708F6190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4BE7C-46AF-F944-8C0E-1DFA41D42BC8}" type="datetimeFigureOut">
              <a:rPr lang="en-US" smtClean="0"/>
              <a:t>5/31/24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DD53B7-03CA-6C5E-2CE2-A6722341B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28BBC5-B9FE-04A4-EC7B-83E6955A6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098C2-D714-3147-874D-BCFEACD36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23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A192A-003A-5D43-4CA8-7262E247E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45FA0-5B50-960A-F5E8-0083602B9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74F192-9F7E-0014-6CE5-2EAF4172E0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DC167B-CE02-D2B9-36F1-8CB4ECA52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4BE7C-46AF-F944-8C0E-1DFA41D42BC8}" type="datetimeFigureOut">
              <a:rPr lang="en-US" smtClean="0"/>
              <a:t>5/31/24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DC7AEA-2524-E395-664C-F7F348058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92B1B3-6333-99B8-9B00-1C844C613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098C2-D714-3147-874D-BCFEACD36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28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69022-AB3D-B6A8-FD2C-716A4D46D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82C49C-A17C-6E22-1CB7-17D21D4469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D1D64E-52C1-0776-3645-9CB756220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42B1F6-9A42-F764-B357-67707F9A1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4BE7C-46AF-F944-8C0E-1DFA41D42BC8}" type="datetimeFigureOut">
              <a:rPr lang="en-US" smtClean="0"/>
              <a:t>5/31/24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43EB07-DAFD-9978-FF5A-63481A939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0B89A9-4D82-38C8-DD54-9348D8CD2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098C2-D714-3147-874D-BCFEACD36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595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8821E9-055A-6C99-E523-5477F43FD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AA46F-F965-481C-930A-2443CA757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188D6-71D0-DD30-3A9B-CE6DD89B51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34BE7C-46AF-F944-8C0E-1DFA41D42BC8}" type="datetimeFigureOut">
              <a:rPr lang="en-US" smtClean="0"/>
              <a:t>5/31/24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BB32E2-C5D2-01CA-CB95-1C2CB6482B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1BB65E-2445-82E1-9B4E-B71EEA1893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B098C2-D714-3147-874D-BCFEACD36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48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6DF351-D722-86DC-6B42-502932DA0A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pPr algn="l"/>
            <a:r>
              <a:rPr lang="en-US" sz="4400" dirty="0"/>
              <a:t>Student Mission Book 3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CA7A4C-DB83-113D-F477-D01BF677E8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Roger Haines</a:t>
            </a:r>
          </a:p>
        </p:txBody>
      </p:sp>
      <p:pic>
        <p:nvPicPr>
          <p:cNvPr id="10" name="Picture 9" descr="A book cover of a child and child&#10;&#10;Description automatically generated">
            <a:extLst>
              <a:ext uri="{FF2B5EF4-FFF2-40B4-BE49-F238E27FC236}">
                <a16:creationId xmlns:a16="http://schemas.microsoft.com/office/drawing/2014/main" id="{107CFF8F-A56E-190C-CD23-87AD344968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786" t="4873" r="1" b="2037"/>
          <a:stretch/>
        </p:blipFill>
        <p:spPr>
          <a:xfrm>
            <a:off x="7347266" y="1"/>
            <a:ext cx="4841686" cy="6950988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</p:spPr>
      </p:pic>
      <p:sp>
        <p:nvSpPr>
          <p:cNvPr id="6" name="AutoShape 4">
            <a:extLst>
              <a:ext uri="{FF2B5EF4-FFF2-40B4-BE49-F238E27FC236}">
                <a16:creationId xmlns:a16="http://schemas.microsoft.com/office/drawing/2014/main" id="{9141827F-AC52-D0CF-007F-0AEAA823E0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E047A3-A3E0-188C-D47D-852D0E4BA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0"/>
            <a:ext cx="3220329" cy="2027227"/>
          </a:xfrm>
        </p:spPr>
        <p:txBody>
          <a:bodyPr anchor="t">
            <a:normAutofit/>
          </a:bodyPr>
          <a:lstStyle/>
          <a:p>
            <a:r>
              <a:rPr lang="en-US" sz="4600">
                <a:solidFill>
                  <a:srgbClr val="FFFFFF"/>
                </a:solidFill>
              </a:rPr>
              <a:t>In this unit you will:</a:t>
            </a:r>
            <a:br>
              <a:rPr lang="en-US" sz="4600">
                <a:solidFill>
                  <a:srgbClr val="FFFFFF"/>
                </a:solidFill>
              </a:rPr>
            </a:br>
            <a:endParaRPr lang="en-US" sz="46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A19AC71-45EF-D02C-9298-425283BAC3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610967"/>
              </p:ext>
            </p:extLst>
          </p:nvPr>
        </p:nvGraphicFramePr>
        <p:xfrm>
          <a:off x="5542672" y="541606"/>
          <a:ext cx="581112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062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66D5CD-656D-E6D4-49E9-21346F1C9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Author’s Note!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D73D5AC-6554-8847-7A75-A0AC2661CB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8830070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464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9E489E-3E68-6022-1A0A-E954BC13A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5628860" cy="1191314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Writers!</a:t>
            </a:r>
            <a:br>
              <a:rPr lang="en-US" sz="3200" dirty="0"/>
            </a:br>
            <a:r>
              <a:rPr lang="en-US" sz="2400" dirty="0"/>
              <a:t>Learn more about Language and Structure!</a:t>
            </a:r>
            <a:br>
              <a:rPr lang="en-US" sz="2400" dirty="0"/>
            </a:br>
            <a:r>
              <a:rPr lang="en-US" sz="2200" dirty="0"/>
              <a:t>To help your reader get inside your story you can use:</a:t>
            </a:r>
            <a:br>
              <a:rPr lang="en-US" sz="2200" dirty="0"/>
            </a:br>
            <a:endParaRPr lang="en-US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4C258-CB7F-2BF4-6AF3-2CB1587CC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591" y="1921565"/>
            <a:ext cx="6056243" cy="457131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b="1" dirty="0"/>
              <a:t>Simile</a:t>
            </a:r>
            <a:r>
              <a:rPr lang="en-US" sz="2000" dirty="0"/>
              <a:t>: uses like or as to make a descriptive comparison.</a:t>
            </a:r>
          </a:p>
          <a:p>
            <a:pPr marL="0" indent="0">
              <a:buNone/>
            </a:pPr>
            <a:r>
              <a:rPr lang="en-US" sz="2000" dirty="0">
                <a:ea typeface="Times New Roman" panose="02020603050405020304" pitchFamily="18" charset="0"/>
              </a:rPr>
              <a:t>From </a:t>
            </a:r>
            <a:r>
              <a:rPr lang="en-US" sz="2000" i="1" dirty="0">
                <a:ea typeface="Times New Roman" panose="02020603050405020304" pitchFamily="18" charset="0"/>
              </a:rPr>
              <a:t>Keys of Terror: 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noise of the keys rolled through the tunnel like a wave.’</a:t>
            </a:r>
          </a:p>
          <a:p>
            <a:pPr marL="0" indent="0">
              <a:buNone/>
            </a:pPr>
            <a:endParaRPr lang="en-US" sz="20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dirty="0"/>
              <a:t>Metaphor:</a:t>
            </a:r>
            <a:r>
              <a:rPr lang="en-US" sz="2000" dirty="0"/>
              <a:t> talking one thing as if it is something else.</a:t>
            </a:r>
          </a:p>
          <a:p>
            <a:pPr marL="0" indent="0">
              <a:buNone/>
            </a:pPr>
            <a:r>
              <a:rPr lang="en-US" sz="2000" dirty="0">
                <a:effectLst/>
                <a:ea typeface="Times New Roman" panose="02020603050405020304" pitchFamily="18" charset="0"/>
              </a:rPr>
              <a:t>From 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Keys of Terror:</a:t>
            </a:r>
          </a:p>
          <a:p>
            <a:pPr marL="0" indent="0">
              <a:buNone/>
            </a:pP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‘a roaring shout filled the tunnel behind them.’ </a:t>
            </a:r>
          </a:p>
          <a:p>
            <a:pPr marL="0" indent="0">
              <a:buNone/>
            </a:pPr>
            <a:r>
              <a:rPr lang="en-US" sz="2000" dirty="0">
                <a:effectLst/>
                <a:ea typeface="Times New Roman" panose="02020603050405020304" pitchFamily="18" charset="0"/>
              </a:rPr>
              <a:t>[Sound talked about as if it </a:t>
            </a:r>
            <a:r>
              <a:rPr lang="en-US" sz="2000" dirty="0">
                <a:ea typeface="Times New Roman" panose="02020603050405020304" pitchFamily="18" charset="0"/>
              </a:rPr>
              <a:t>IS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a wave.]</a:t>
            </a:r>
          </a:p>
          <a:p>
            <a:pPr marL="0" indent="0">
              <a:buNone/>
            </a:pPr>
            <a:endParaRPr lang="en-US" sz="20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dirty="0"/>
              <a:t>Check your understanding: </a:t>
            </a:r>
          </a:p>
          <a:p>
            <a:pPr marL="0" indent="0">
              <a:buNone/>
            </a:pPr>
            <a:r>
              <a:rPr lang="en-US" sz="2200" b="1" dirty="0"/>
              <a:t>Quick task:</a:t>
            </a:r>
            <a:r>
              <a:rPr lang="en-US" sz="2200" dirty="0"/>
              <a:t> Describe sound in two sentences:</a:t>
            </a:r>
          </a:p>
          <a:p>
            <a:pPr marL="342900" indent="-342900">
              <a:buAutoNum type="arabicPeriod"/>
            </a:pPr>
            <a:r>
              <a:rPr lang="en-US" sz="2200" dirty="0"/>
              <a:t>use a </a:t>
            </a:r>
            <a:r>
              <a:rPr lang="en-US" sz="2200" b="1" dirty="0"/>
              <a:t>simile</a:t>
            </a:r>
            <a:r>
              <a:rPr lang="en-US" sz="2200" dirty="0"/>
              <a:t> in the first sentence.</a:t>
            </a:r>
          </a:p>
          <a:p>
            <a:pPr marL="342900" indent="-342900">
              <a:buAutoNum type="arabicPeriod"/>
            </a:pPr>
            <a:r>
              <a:rPr lang="en-US" sz="2200" dirty="0"/>
              <a:t>Use a </a:t>
            </a:r>
            <a:r>
              <a:rPr lang="en-US" sz="2200" b="1" dirty="0"/>
              <a:t>metaphor </a:t>
            </a:r>
            <a:r>
              <a:rPr lang="en-US" sz="2200" dirty="0"/>
              <a:t>in the second sentence.</a:t>
            </a:r>
          </a:p>
          <a:p>
            <a:endParaRPr lang="en-US" sz="1400" dirty="0"/>
          </a:p>
        </p:txBody>
      </p:sp>
      <p:pic>
        <p:nvPicPr>
          <p:cNvPr id="4" name="Picture 3" descr="A large wave in the ocean&#10;&#10;Description automatically generated">
            <a:extLst>
              <a:ext uri="{FF2B5EF4-FFF2-40B4-BE49-F238E27FC236}">
                <a16:creationId xmlns:a16="http://schemas.microsoft.com/office/drawing/2014/main" id="{52EE1AD3-AEE7-7196-D38E-63C8BF8C58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73" r="28689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32526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1FC15-21ED-BC41-844D-51459AAD9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4302" y="528406"/>
            <a:ext cx="4232844" cy="5643794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13" name="Arc 12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7892E7-CDB1-4FDF-3CBA-9BC7C3110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>
            <a:normAutofit fontScale="90000"/>
          </a:bodyPr>
          <a:lstStyle/>
          <a:p>
            <a:r>
              <a:rPr lang="en-US" sz="2800" b="1" dirty="0"/>
              <a:t>Language: riff with sounds!</a:t>
            </a:r>
            <a:br>
              <a:rPr lang="en-US" sz="2400" dirty="0"/>
            </a:br>
            <a:r>
              <a:rPr lang="en-US" sz="2400" dirty="0"/>
              <a:t>There are  a number of ways to play with rhythm and sound in your writing. </a:t>
            </a:r>
            <a:br>
              <a:rPr lang="en-US" sz="2400" dirty="0"/>
            </a:br>
            <a:r>
              <a:rPr lang="en-US" sz="2400" dirty="0"/>
              <a:t>Try these techniques: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DBC2B-BFAA-473F-7944-E08C915C3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84443"/>
            <a:ext cx="6043046" cy="4192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Alliteration</a:t>
            </a:r>
            <a:r>
              <a:rPr lang="en-US" sz="2000" b="1" dirty="0"/>
              <a:t>: </a:t>
            </a:r>
            <a:r>
              <a:rPr lang="en-US" sz="2000" dirty="0"/>
              <a:t>lots of words begin with same letter.</a:t>
            </a:r>
          </a:p>
          <a:p>
            <a:pPr marL="0" indent="0">
              <a:buNone/>
            </a:pPr>
            <a:r>
              <a:rPr lang="en-US" sz="2000" dirty="0"/>
              <a:t>From </a:t>
            </a:r>
            <a:r>
              <a:rPr lang="en-US" sz="2000" i="1" dirty="0"/>
              <a:t>Keys of Terror:</a:t>
            </a:r>
          </a:p>
          <a:p>
            <a:pPr marL="0" indent="0">
              <a:buNone/>
            </a:pP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‘rasping-rumbling sound’  </a:t>
            </a:r>
          </a:p>
          <a:p>
            <a:pPr marL="0" indent="0">
              <a:buNone/>
            </a:pPr>
            <a:r>
              <a:rPr lang="en-US" sz="2400" b="1" i="1" dirty="0"/>
              <a:t>Onomatopoeia:</a:t>
            </a:r>
            <a:r>
              <a:rPr lang="en-US" sz="2000" b="1" i="1" dirty="0"/>
              <a:t> </a:t>
            </a:r>
            <a:r>
              <a:rPr lang="en-US" sz="2000" i="1" dirty="0"/>
              <a:t>when a word sounds like its meaning. 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</a:rPr>
              <a:t>From </a:t>
            </a:r>
            <a:r>
              <a:rPr lang="en-US" sz="2000" i="1" dirty="0">
                <a:latin typeface="Times New Roman" panose="02020603050405020304" pitchFamily="18" charset="0"/>
              </a:rPr>
              <a:t>Keys of Terror:</a:t>
            </a:r>
          </a:p>
          <a:p>
            <a:pPr marL="0" indent="0">
              <a:buNone/>
            </a:pPr>
            <a:r>
              <a:rPr lang="en-US" sz="2000" i="1" dirty="0">
                <a:latin typeface="Times New Roman" panose="02020603050405020304" pitchFamily="18" charset="0"/>
              </a:rPr>
              <a:t>‘Shuffling’  ‘Rasping’  rumbling’  [That’s a good riff, putting two techniques together!]</a:t>
            </a:r>
          </a:p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</a:rPr>
              <a:t>Quick task :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</a:rPr>
              <a:t>Add some </a:t>
            </a:r>
            <a:r>
              <a:rPr lang="en-US" sz="2000" b="1" dirty="0">
                <a:latin typeface="Times New Roman" panose="02020603050405020304" pitchFamily="18" charset="0"/>
              </a:rPr>
              <a:t>alliteration</a:t>
            </a:r>
            <a:r>
              <a:rPr lang="en-US" sz="2000" dirty="0">
                <a:latin typeface="Times New Roman" panose="02020603050405020304" pitchFamily="18" charset="0"/>
              </a:rPr>
              <a:t> and </a:t>
            </a:r>
            <a:r>
              <a:rPr lang="en-US" sz="2000" b="1" dirty="0">
                <a:latin typeface="Times New Roman" panose="02020603050405020304" pitchFamily="18" charset="0"/>
              </a:rPr>
              <a:t>onomatopoeia </a:t>
            </a:r>
            <a:r>
              <a:rPr lang="en-US" sz="2000" dirty="0">
                <a:latin typeface="Times New Roman" panose="02020603050405020304" pitchFamily="18" charset="0"/>
              </a:rPr>
              <a:t>to your Word Bank.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66568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E94DC-98F5-FD8D-2602-FA5545075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843" y="365125"/>
            <a:ext cx="10783957" cy="2145600"/>
          </a:xfrm>
        </p:spPr>
        <p:txBody>
          <a:bodyPr>
            <a:normAutofit/>
          </a:bodyPr>
          <a:lstStyle/>
          <a:p>
            <a:r>
              <a:rPr lang="en-US" b="1" dirty="0"/>
              <a:t>Language: riff with sounds!</a:t>
            </a:r>
            <a:br>
              <a:rPr lang="en-US" sz="6600" dirty="0"/>
            </a:br>
            <a:r>
              <a:rPr lang="en-US" sz="2700" dirty="0"/>
              <a:t>There are other ways to play with rhythm and sound in your writing. </a:t>
            </a:r>
            <a:br>
              <a:rPr lang="en-US" sz="2700" dirty="0"/>
            </a:br>
            <a:r>
              <a:rPr lang="en-US" sz="2700" dirty="0"/>
              <a:t>Try these  top three techniques: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EA7CB-6256-4E1B-8E9F-B68B38B92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2271"/>
            <a:ext cx="10515600" cy="4084692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800"/>
              </a:spcBef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4622800" algn="l"/>
                <a:tab pos="4978400" algn="l"/>
                <a:tab pos="5334000" algn="l"/>
                <a:tab pos="5689600" algn="l"/>
                <a:tab pos="6045200" algn="l"/>
              </a:tabLst>
            </a:pPr>
            <a:r>
              <a:rPr lang="en-GB" sz="4400" b="1" dirty="0">
                <a:solidFill>
                  <a:srgbClr val="000000"/>
                </a:solidFill>
                <a:latin typeface="Helvetica Neue" panose="02000503000000020004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Vary the pattern of your sentence structure:</a:t>
            </a:r>
          </a:p>
          <a:p>
            <a:pPr marL="0" indent="0">
              <a:lnSpc>
                <a:spcPct val="120000"/>
              </a:lnSpc>
              <a:spcBef>
                <a:spcPts val="800"/>
              </a:spcBef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4622800" algn="l"/>
                <a:tab pos="4978400" algn="l"/>
                <a:tab pos="5334000" algn="l"/>
                <a:tab pos="5689600" algn="l"/>
                <a:tab pos="6045200" algn="l"/>
              </a:tabLst>
            </a:pPr>
            <a:r>
              <a:rPr lang="en-GB" sz="4500" dirty="0">
                <a:ln>
                  <a:noFill/>
                </a:ln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1. Add</a:t>
            </a:r>
            <a:r>
              <a:rPr lang="en-GB" sz="4500" b="1" dirty="0">
                <a:ln>
                  <a:noFill/>
                </a:ln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4200" b="1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subordinate clauses</a:t>
            </a:r>
            <a:r>
              <a:rPr lang="en-US" sz="4200" b="1" i="1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600" i="1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– 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[P</a:t>
            </a:r>
            <a:r>
              <a:rPr lang="en-US" sz="38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arts inside of a sentence used to add layers of detail. ]</a:t>
            </a:r>
          </a:p>
          <a:p>
            <a:pPr marL="0" indent="0">
              <a:lnSpc>
                <a:spcPct val="120000"/>
              </a:lnSpc>
              <a:spcBef>
                <a:spcPts val="800"/>
              </a:spcBef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4622800" algn="l"/>
                <a:tab pos="4978400" algn="l"/>
                <a:tab pos="5334000" algn="l"/>
                <a:tab pos="5689600" algn="l"/>
                <a:tab pos="6045200" algn="l"/>
              </a:tabLst>
            </a:pPr>
            <a:r>
              <a:rPr lang="en-US" sz="38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This makes </a:t>
            </a:r>
            <a:r>
              <a:rPr lang="en-US" sz="3800" b="1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complex sentences </a:t>
            </a:r>
            <a:r>
              <a:rPr lang="en-US" sz="38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800"/>
              </a:spcBef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4622800" algn="l"/>
                <a:tab pos="4978400" algn="l"/>
                <a:tab pos="5334000" algn="l"/>
                <a:tab pos="5689600" algn="l"/>
                <a:tab pos="6045200" algn="l"/>
              </a:tabLst>
            </a:pPr>
            <a:r>
              <a:rPr lang="en-US" sz="38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[Complex sentences can be used to build tension, as the reader works</a:t>
            </a:r>
          </a:p>
          <a:p>
            <a:pPr marL="0" indent="0">
              <a:lnSpc>
                <a:spcPct val="120000"/>
              </a:lnSpc>
              <a:spcBef>
                <a:spcPts val="800"/>
              </a:spcBef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4622800" algn="l"/>
                <a:tab pos="4978400" algn="l"/>
                <a:tab pos="5334000" algn="l"/>
                <a:tab pos="5689600" algn="l"/>
                <a:tab pos="6045200" algn="l"/>
              </a:tabLst>
            </a:pPr>
            <a:r>
              <a:rPr lang="en-US" sz="38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through the sentence</a:t>
            </a:r>
            <a:r>
              <a:rPr lang="en-US" sz="21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6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to find out what happens next.]</a:t>
            </a:r>
          </a:p>
          <a:p>
            <a:pPr marL="0" indent="0">
              <a:lnSpc>
                <a:spcPct val="120000"/>
              </a:lnSpc>
              <a:spcBef>
                <a:spcPts val="800"/>
              </a:spcBef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4622800" algn="l"/>
                <a:tab pos="4978400" algn="l"/>
                <a:tab pos="5334000" algn="l"/>
                <a:tab pos="5689600" algn="l"/>
                <a:tab pos="6045200" algn="l"/>
              </a:tabLst>
            </a:pPr>
            <a:endParaRPr lang="en-US" sz="210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lnSpc>
                <a:spcPct val="120000"/>
              </a:lnSpc>
              <a:spcBef>
                <a:spcPts val="800"/>
              </a:spcBef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4622800" algn="l"/>
                <a:tab pos="4978400" algn="l"/>
                <a:tab pos="5334000" algn="l"/>
                <a:tab pos="5689600" algn="l"/>
                <a:tab pos="6045200" algn="l"/>
              </a:tabLst>
            </a:pPr>
            <a:r>
              <a:rPr lang="en-GB" sz="4400" dirty="0">
                <a:solidFill>
                  <a:srgbClr val="000000"/>
                </a:solidFill>
                <a:latin typeface="Helvetica Neue" panose="02000503000000020004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2. U</a:t>
            </a:r>
            <a:r>
              <a:rPr lang="en-US" sz="4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 short, </a:t>
            </a:r>
            <a:r>
              <a:rPr lang="en-US" sz="4400" b="1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simple sentences</a:t>
            </a:r>
            <a:r>
              <a:rPr lang="en-US" sz="4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to keep the pace moving quickly.</a:t>
            </a:r>
          </a:p>
          <a:p>
            <a:pPr marL="0" indent="0">
              <a:lnSpc>
                <a:spcPct val="120000"/>
              </a:lnSpc>
              <a:spcBef>
                <a:spcPts val="800"/>
              </a:spcBef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4622800" algn="l"/>
                <a:tab pos="4978400" algn="l"/>
                <a:tab pos="5334000" algn="l"/>
                <a:tab pos="5689600" algn="l"/>
                <a:tab pos="6045200" algn="l"/>
              </a:tabLst>
            </a:pPr>
            <a:endParaRPr lang="en-US" sz="210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lnSpc>
                <a:spcPct val="120000"/>
              </a:lnSpc>
              <a:spcBef>
                <a:spcPts val="800"/>
              </a:spcBef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4622800" algn="l"/>
                <a:tab pos="4978400" algn="l"/>
                <a:tab pos="5334000" algn="l"/>
                <a:tab pos="5689600" algn="l"/>
                <a:tab pos="6045200" algn="l"/>
              </a:tabLst>
            </a:pPr>
            <a:r>
              <a:rPr lang="en-GB" sz="5100" dirty="0">
                <a:solidFill>
                  <a:srgbClr val="000000"/>
                </a:solidFill>
                <a:latin typeface="Helvetica Neue" panose="02000503000000020004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3. </a:t>
            </a:r>
            <a:r>
              <a:rPr lang="en-GB" sz="4200" dirty="0">
                <a:ln>
                  <a:noFill/>
                </a:ln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</a:t>
            </a:r>
            <a:r>
              <a:rPr lang="en-US" sz="420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reak</a:t>
            </a:r>
            <a:r>
              <a:rPr lang="en-US" sz="42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up the description with </a:t>
            </a:r>
            <a:r>
              <a:rPr lang="en-US" sz="4200" b="1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direct speech</a:t>
            </a:r>
            <a:r>
              <a:rPr lang="en-US" sz="42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(dialogue) to add drama.</a:t>
            </a:r>
          </a:p>
          <a:p>
            <a:pPr marL="0" indent="0">
              <a:lnSpc>
                <a:spcPct val="120000"/>
              </a:lnSpc>
              <a:spcBef>
                <a:spcPts val="800"/>
              </a:spcBef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4622800" algn="l"/>
                <a:tab pos="4978400" algn="l"/>
                <a:tab pos="5334000" algn="l"/>
                <a:tab pos="5689600" algn="l"/>
                <a:tab pos="6045200" algn="l"/>
              </a:tabLst>
            </a:pPr>
            <a:r>
              <a:rPr lang="en-US" sz="5100" b="1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next slide shows you how! Check it out!</a:t>
            </a:r>
            <a:br>
              <a:rPr lang="en-US" sz="2600" b="1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en-GB" sz="2600" b="1" dirty="0">
              <a:ln>
                <a:noFill/>
              </a:ln>
              <a:solidFill>
                <a:srgbClr val="000000"/>
              </a:solidFill>
              <a:effectLst/>
              <a:latin typeface="Helvetica Neue" panose="02000503000000020004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110C116-D52C-752D-7072-8D2C7D409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6990" y="344898"/>
            <a:ext cx="3248740" cy="4331654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72B16E-E06A-C898-87C9-E7910D742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7850" y="4552897"/>
            <a:ext cx="2644307" cy="174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311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6FCAF-BD5B-C662-E4A3-00E0CCD3B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824179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                Check it out:</a:t>
            </a:r>
            <a:br>
              <a:rPr lang="en-US" dirty="0"/>
            </a:br>
            <a:r>
              <a:rPr lang="en-US" dirty="0"/>
              <a:t>                         </a:t>
            </a:r>
            <a:r>
              <a:rPr lang="en-US" sz="3600" dirty="0"/>
              <a:t>Notice how the varied sentence structure works </a:t>
            </a:r>
            <a:br>
              <a:rPr lang="en-US" sz="3600" dirty="0"/>
            </a:br>
            <a:r>
              <a:rPr lang="en-US" sz="3600" dirty="0"/>
              <a:t>                              to create the rhythm in this  extract </a:t>
            </a:r>
            <a:br>
              <a:rPr lang="en-US" sz="3600" dirty="0"/>
            </a:br>
            <a:r>
              <a:rPr lang="en-US" sz="3600" dirty="0"/>
              <a:t>                             from </a:t>
            </a:r>
            <a:r>
              <a:rPr lang="en-US" sz="3600" i="1" dirty="0"/>
              <a:t>Keys of Terror</a:t>
            </a:r>
            <a:br>
              <a:rPr lang="en-US" sz="3600" dirty="0"/>
            </a:br>
            <a:r>
              <a:rPr lang="en-US" sz="3600" dirty="0"/>
              <a:t>          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13668-85CB-DF4F-E45A-1BC917811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9583"/>
            <a:ext cx="10515600" cy="4147380"/>
          </a:xfrm>
        </p:spPr>
        <p:txBody>
          <a:bodyPr/>
          <a:lstStyle/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en-US" sz="32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[1] As if to prove him right, a roaring shout filled the tunnel behind them, a horrible, rasping-rumbling sound that James never imagined any individual could make. [2]Then came the familiar singing voice.</a:t>
            </a:r>
            <a:endParaRPr lang="en-GB" sz="3200" dirty="0">
              <a:ln>
                <a:noFill/>
              </a:ln>
              <a:solidFill>
                <a:srgbClr val="000000"/>
              </a:solidFill>
              <a:effectLst/>
              <a:latin typeface="Helvetica Neue" panose="02000503000000020004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ar-SA" sz="3200" dirty="0">
                <a:ln>
                  <a:noFill/>
                </a:ln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3200" dirty="0">
                <a:ln>
                  <a:noFill/>
                </a:ln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[3]</a:t>
            </a:r>
            <a:r>
              <a:rPr lang="ar-SA" sz="3200" dirty="0">
                <a:ln>
                  <a:noFill/>
                </a:ln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Here comes the Jailer, shaking his keys!”</a:t>
            </a:r>
          </a:p>
          <a:p>
            <a:pPr marL="0" indent="0">
              <a:buNone/>
            </a:pP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en-US" sz="3200" b="1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This helps to keep the reader interested!</a:t>
            </a:r>
            <a:endParaRPr lang="en-GB" sz="3200" b="1" dirty="0">
              <a:ln>
                <a:noFill/>
              </a:ln>
              <a:solidFill>
                <a:srgbClr val="000000"/>
              </a:solidFill>
              <a:effectLst/>
              <a:latin typeface="Helvetica Neue" panose="02000503000000020004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5B1790-166D-76B7-9A70-41E22ABCB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35" y="205403"/>
            <a:ext cx="2759989" cy="1824180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A1DE2969-6D29-38B1-1CE6-06261A4BF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2122" y="3525442"/>
            <a:ext cx="2542644" cy="3390193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74343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E2AE60ED-C6B2-4E87-95DC-7AB5C5899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07B74A1-AC23-4029-85C2-6C2D4C277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133600" y="685800"/>
            <a:ext cx="10058400" cy="54864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A693C5-E971-E1A8-08E1-523A90C2C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0" y="685800"/>
            <a:ext cx="6100132" cy="1773045"/>
          </a:xfrm>
        </p:spPr>
        <p:txBody>
          <a:bodyPr anchor="t">
            <a:normAutofit/>
          </a:bodyPr>
          <a:lstStyle/>
          <a:p>
            <a:r>
              <a:rPr lang="en-US" sz="3100" dirty="0"/>
              <a:t>Your turn to riff and show off what you can do!</a:t>
            </a:r>
            <a:br>
              <a:rPr lang="en-US" sz="3100" dirty="0"/>
            </a:br>
            <a:r>
              <a:rPr lang="en-US" sz="2400" dirty="0"/>
              <a:t>Challenge: write the opening of a Gothic story.  See if you can use  some of these techniques.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D949E97-66D7-467B-BDD7-5166EF523B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9764" y="685797"/>
            <a:ext cx="118872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AD688-6F53-DD6B-812F-151D52A72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039" y="2358888"/>
            <a:ext cx="6100133" cy="38242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/>
              <a:t>Simile</a:t>
            </a:r>
          </a:p>
          <a:p>
            <a:pPr marL="0" indent="0">
              <a:buNone/>
            </a:pPr>
            <a:r>
              <a:rPr lang="en-US" dirty="0"/>
              <a:t>Metaphor </a:t>
            </a:r>
          </a:p>
          <a:p>
            <a:pPr marL="0" indent="0">
              <a:buNone/>
            </a:pPr>
            <a:r>
              <a:rPr lang="en-US" dirty="0"/>
              <a:t>Alliteration</a:t>
            </a:r>
          </a:p>
          <a:p>
            <a:pPr marL="0" indent="0">
              <a:buNone/>
            </a:pPr>
            <a:r>
              <a:rPr lang="en-US" dirty="0"/>
              <a:t>Onomatopoeia</a:t>
            </a:r>
          </a:p>
          <a:p>
            <a:pPr marL="0" indent="0">
              <a:buNone/>
            </a:pPr>
            <a:r>
              <a:rPr lang="en-US" dirty="0"/>
              <a:t>Varied sentences</a:t>
            </a:r>
          </a:p>
          <a:p>
            <a:pPr marL="0" indent="0">
              <a:buNone/>
            </a:pPr>
            <a:r>
              <a:rPr lang="en-US" dirty="0"/>
              <a:t>Dialogue</a:t>
            </a:r>
          </a:p>
          <a:p>
            <a:pPr marL="0" indent="0">
              <a:buNone/>
            </a:pPr>
            <a:r>
              <a:rPr lang="en-US" dirty="0"/>
              <a:t>And... Oh yeah, your Word Bank!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35" name="Graphic 14">
            <a:extLst>
              <a:ext uri="{FF2B5EF4-FFF2-40B4-BE49-F238E27FC236}">
                <a16:creationId xmlns:a16="http://schemas.microsoft.com/office/drawing/2014/main" id="{30FF6FEE-5B11-4DDB-8635-80A979844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448800" y="3436499"/>
            <a:ext cx="2743200" cy="2746621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Content Placeholder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E29F58E-F771-1F12-4F35-25C14C2AB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0924" y="914399"/>
            <a:ext cx="3804661" cy="5072883"/>
          </a:xfrm>
          <a:prstGeom prst="rect">
            <a:avLst/>
          </a:prstGeom>
        </p:spPr>
      </p:pic>
      <p:sp>
        <p:nvSpPr>
          <p:cNvPr id="37" name="Graphic 14">
            <a:extLst>
              <a:ext uri="{FF2B5EF4-FFF2-40B4-BE49-F238E27FC236}">
                <a16:creationId xmlns:a16="http://schemas.microsoft.com/office/drawing/2014/main" id="{29C6353F-64ED-4D08-9A61-1E27D8746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448800" y="3436499"/>
            <a:ext cx="2743200" cy="2746621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611A8EB-A9A5-412E-B620-0BFA41C6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723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599</Words>
  <Application>Microsoft Macintosh PowerPoint</Application>
  <PresentationFormat>Widescreen</PresentationFormat>
  <Paragraphs>63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 Unicode MS</vt:lpstr>
      <vt:lpstr>Aptos</vt:lpstr>
      <vt:lpstr>Aptos Display</vt:lpstr>
      <vt:lpstr>Arial</vt:lpstr>
      <vt:lpstr>Calibri</vt:lpstr>
      <vt:lpstr>Helvetica Neue</vt:lpstr>
      <vt:lpstr>Helvetica Neue Medium</vt:lpstr>
      <vt:lpstr>Times New Roman</vt:lpstr>
      <vt:lpstr>Office Theme</vt:lpstr>
      <vt:lpstr>Student Mission Book 3 </vt:lpstr>
      <vt:lpstr>In this unit you will: </vt:lpstr>
      <vt:lpstr>Author’s Note!</vt:lpstr>
      <vt:lpstr>Writers! Learn more about Language and Structure! To help your reader get inside your story you can use: </vt:lpstr>
      <vt:lpstr>Language: riff with sounds! There are  a number of ways to play with rhythm and sound in your writing.  Try these techniques:</vt:lpstr>
      <vt:lpstr>Language: riff with sounds! There are other ways to play with rhythm and sound in your writing.  Try these  top three techniques:</vt:lpstr>
      <vt:lpstr>                      Check it out:                          Notice how the varied sentence structure works                                to create the rhythm in this  extract                               from Keys of Terror              </vt:lpstr>
      <vt:lpstr>Your turn to riff and show off what you can do! Challenge: write the opening of a Gothic story.  See if you can use  some of these techniques.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Jim Green</dc:creator>
  <cp:lastModifiedBy>Jim Green</cp:lastModifiedBy>
  <cp:revision>16</cp:revision>
  <dcterms:created xsi:type="dcterms:W3CDTF">2024-05-31T08:23:02Z</dcterms:created>
  <dcterms:modified xsi:type="dcterms:W3CDTF">2024-05-31T22:03:11Z</dcterms:modified>
</cp:coreProperties>
</file>