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0" r:id="rId2"/>
    <p:sldId id="284" r:id="rId3"/>
    <p:sldId id="276" r:id="rId4"/>
    <p:sldId id="258" r:id="rId5"/>
    <p:sldId id="279" r:id="rId6"/>
    <p:sldId id="273" r:id="rId7"/>
    <p:sldId id="281" r:id="rId8"/>
    <p:sldId id="2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70"/>
  </p:normalViewPr>
  <p:slideViewPr>
    <p:cSldViewPr snapToGrid="0">
      <p:cViewPr varScale="1">
        <p:scale>
          <a:sx n="96" d="100"/>
          <a:sy n="96" d="100"/>
        </p:scale>
        <p:origin x="8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D2C5E-E193-4842-8A3B-D568FEAB2A82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B75883D-EC8E-4888-984C-74F706A76C1F}">
      <dgm:prSet/>
      <dgm:spPr/>
      <dgm:t>
        <a:bodyPr/>
        <a:lstStyle/>
        <a:p>
          <a:r>
            <a:rPr lang="en-US"/>
            <a:t>Begin</a:t>
          </a:r>
        </a:p>
      </dgm:t>
    </dgm:pt>
    <dgm:pt modelId="{042E0F4B-77FF-42FD-8925-06025BC3B219}" type="parTrans" cxnId="{3C673AF5-5AA7-435F-A4A0-7D2EE59AF347}">
      <dgm:prSet/>
      <dgm:spPr/>
      <dgm:t>
        <a:bodyPr/>
        <a:lstStyle/>
        <a:p>
          <a:endParaRPr lang="en-US"/>
        </a:p>
      </dgm:t>
    </dgm:pt>
    <dgm:pt modelId="{A7967CC1-D91D-4E09-B82E-BAF7509DFE89}" type="sibTrans" cxnId="{3C673AF5-5AA7-435F-A4A0-7D2EE59AF347}">
      <dgm:prSet/>
      <dgm:spPr/>
      <dgm:t>
        <a:bodyPr/>
        <a:lstStyle/>
        <a:p>
          <a:endParaRPr lang="en-US"/>
        </a:p>
      </dgm:t>
    </dgm:pt>
    <dgm:pt modelId="{76D37B4B-EBCF-402C-8C98-9FE22A8AE96D}">
      <dgm:prSet/>
      <dgm:spPr/>
      <dgm:t>
        <a:bodyPr/>
        <a:lstStyle/>
        <a:p>
          <a:r>
            <a:rPr lang="en-US"/>
            <a:t>Begin to take a closer look at Wren</a:t>
          </a:r>
        </a:p>
      </dgm:t>
    </dgm:pt>
    <dgm:pt modelId="{6FC10F76-0D88-4960-9317-1940DA991931}" type="parTrans" cxnId="{231601DE-D710-48D0-8F44-030953F0391D}">
      <dgm:prSet/>
      <dgm:spPr/>
      <dgm:t>
        <a:bodyPr/>
        <a:lstStyle/>
        <a:p>
          <a:endParaRPr lang="en-US"/>
        </a:p>
      </dgm:t>
    </dgm:pt>
    <dgm:pt modelId="{7E8E44E9-5303-4780-A416-F8EE34A07EA3}" type="sibTrans" cxnId="{231601DE-D710-48D0-8F44-030953F0391D}">
      <dgm:prSet/>
      <dgm:spPr/>
      <dgm:t>
        <a:bodyPr/>
        <a:lstStyle/>
        <a:p>
          <a:endParaRPr lang="en-US"/>
        </a:p>
      </dgm:t>
    </dgm:pt>
    <dgm:pt modelId="{9887B559-B2C9-414F-8B8E-A940D25FC29E}">
      <dgm:prSet/>
      <dgm:spPr/>
      <dgm:t>
        <a:bodyPr/>
        <a:lstStyle/>
        <a:p>
          <a:r>
            <a:rPr lang="en-US"/>
            <a:t>Check</a:t>
          </a:r>
        </a:p>
      </dgm:t>
    </dgm:pt>
    <dgm:pt modelId="{EA6ED250-ED6D-4B7A-8B07-EB65D3AE5D7C}" type="parTrans" cxnId="{6B36EC16-94EE-420C-A4F7-6EAE9C4AC581}">
      <dgm:prSet/>
      <dgm:spPr/>
      <dgm:t>
        <a:bodyPr/>
        <a:lstStyle/>
        <a:p>
          <a:endParaRPr lang="en-US"/>
        </a:p>
      </dgm:t>
    </dgm:pt>
    <dgm:pt modelId="{A53B2DCF-48BF-4624-B106-DA48B091D5E2}" type="sibTrans" cxnId="{6B36EC16-94EE-420C-A4F7-6EAE9C4AC581}">
      <dgm:prSet/>
      <dgm:spPr/>
      <dgm:t>
        <a:bodyPr/>
        <a:lstStyle/>
        <a:p>
          <a:endParaRPr lang="en-US"/>
        </a:p>
      </dgm:t>
    </dgm:pt>
    <dgm:pt modelId="{4D8D57CC-18A3-443E-B342-03B52D0562D6}">
      <dgm:prSet/>
      <dgm:spPr/>
      <dgm:t>
        <a:bodyPr/>
        <a:lstStyle/>
        <a:p>
          <a:r>
            <a:rPr lang="en-US"/>
            <a:t>Check your understanding</a:t>
          </a:r>
        </a:p>
      </dgm:t>
    </dgm:pt>
    <dgm:pt modelId="{3125B0DD-AED8-4498-BDDD-39FDE319E9DD}" type="parTrans" cxnId="{62452006-699F-49F6-A3A3-2C3037355D39}">
      <dgm:prSet/>
      <dgm:spPr/>
      <dgm:t>
        <a:bodyPr/>
        <a:lstStyle/>
        <a:p>
          <a:endParaRPr lang="en-US"/>
        </a:p>
      </dgm:t>
    </dgm:pt>
    <dgm:pt modelId="{0387AEA0-5F8D-4F44-B880-487DF3853D90}" type="sibTrans" cxnId="{62452006-699F-49F6-A3A3-2C3037355D39}">
      <dgm:prSet/>
      <dgm:spPr/>
      <dgm:t>
        <a:bodyPr/>
        <a:lstStyle/>
        <a:p>
          <a:endParaRPr lang="en-US"/>
        </a:p>
      </dgm:t>
    </dgm:pt>
    <dgm:pt modelId="{93CB1F11-65CF-402B-9F46-9B0B7ED13A1B}">
      <dgm:prSet/>
      <dgm:spPr/>
      <dgm:t>
        <a:bodyPr/>
        <a:lstStyle/>
        <a:p>
          <a:r>
            <a:rPr lang="en-US"/>
            <a:t>Learn</a:t>
          </a:r>
        </a:p>
      </dgm:t>
    </dgm:pt>
    <dgm:pt modelId="{3C212244-FCC8-459D-A8A5-7BEF7E6DC46B}" type="parTrans" cxnId="{3B6E4967-C854-495B-B3FF-23AC93181312}">
      <dgm:prSet/>
      <dgm:spPr/>
      <dgm:t>
        <a:bodyPr/>
        <a:lstStyle/>
        <a:p>
          <a:endParaRPr lang="en-US"/>
        </a:p>
      </dgm:t>
    </dgm:pt>
    <dgm:pt modelId="{A8F5D1CD-6EA6-4476-B785-63E7B6C7A5F7}" type="sibTrans" cxnId="{3B6E4967-C854-495B-B3FF-23AC93181312}">
      <dgm:prSet/>
      <dgm:spPr/>
      <dgm:t>
        <a:bodyPr/>
        <a:lstStyle/>
        <a:p>
          <a:endParaRPr lang="en-US"/>
        </a:p>
      </dgm:t>
    </dgm:pt>
    <dgm:pt modelId="{41172A58-66A5-4A45-84DD-5A7FEA17BC2C}">
      <dgm:prSet/>
      <dgm:spPr/>
      <dgm:t>
        <a:bodyPr/>
        <a:lstStyle/>
        <a:p>
          <a:r>
            <a:rPr lang="en-US"/>
            <a:t>Learn some key terms</a:t>
          </a:r>
        </a:p>
      </dgm:t>
    </dgm:pt>
    <dgm:pt modelId="{ADD6ECF6-5916-44F8-9CAA-3C0149275F90}" type="parTrans" cxnId="{251F5715-8436-4851-83E6-D029A50B5001}">
      <dgm:prSet/>
      <dgm:spPr/>
      <dgm:t>
        <a:bodyPr/>
        <a:lstStyle/>
        <a:p>
          <a:endParaRPr lang="en-US"/>
        </a:p>
      </dgm:t>
    </dgm:pt>
    <dgm:pt modelId="{56F6B452-E0F1-470B-9988-BE24CF0885A2}" type="sibTrans" cxnId="{251F5715-8436-4851-83E6-D029A50B5001}">
      <dgm:prSet/>
      <dgm:spPr/>
      <dgm:t>
        <a:bodyPr/>
        <a:lstStyle/>
        <a:p>
          <a:endParaRPr lang="en-US"/>
        </a:p>
      </dgm:t>
    </dgm:pt>
    <dgm:pt modelId="{D83C4F53-90A1-41B0-A7F4-E61EC93DD2FA}">
      <dgm:prSet/>
      <dgm:spPr/>
      <dgm:t>
        <a:bodyPr/>
        <a:lstStyle/>
        <a:p>
          <a:r>
            <a:rPr lang="en-US"/>
            <a:t>Think about</a:t>
          </a:r>
        </a:p>
      </dgm:t>
    </dgm:pt>
    <dgm:pt modelId="{3C892C3F-15B4-4B31-96EC-6CB5A790D40D}" type="parTrans" cxnId="{5CAA731A-B559-4436-8856-E679CE0A387C}">
      <dgm:prSet/>
      <dgm:spPr/>
      <dgm:t>
        <a:bodyPr/>
        <a:lstStyle/>
        <a:p>
          <a:endParaRPr lang="en-US"/>
        </a:p>
      </dgm:t>
    </dgm:pt>
    <dgm:pt modelId="{FBB35925-ECCB-467F-AF5C-113F3CF3EEFB}" type="sibTrans" cxnId="{5CAA731A-B559-4436-8856-E679CE0A387C}">
      <dgm:prSet/>
      <dgm:spPr/>
      <dgm:t>
        <a:bodyPr/>
        <a:lstStyle/>
        <a:p>
          <a:endParaRPr lang="en-US"/>
        </a:p>
      </dgm:t>
    </dgm:pt>
    <dgm:pt modelId="{C67B871F-4FAE-43A2-8835-05716D992954}">
      <dgm:prSet/>
      <dgm:spPr/>
      <dgm:t>
        <a:bodyPr/>
        <a:lstStyle/>
        <a:p>
          <a:r>
            <a:rPr lang="en-US"/>
            <a:t>Think about the narrator’s voice</a:t>
          </a:r>
        </a:p>
      </dgm:t>
    </dgm:pt>
    <dgm:pt modelId="{AA98323A-B3F9-4BC8-BACE-B5E21D2DFD1F}" type="parTrans" cxnId="{FBBAB276-21E7-478D-B53E-8FF89E1E6191}">
      <dgm:prSet/>
      <dgm:spPr/>
      <dgm:t>
        <a:bodyPr/>
        <a:lstStyle/>
        <a:p>
          <a:endParaRPr lang="en-US"/>
        </a:p>
      </dgm:t>
    </dgm:pt>
    <dgm:pt modelId="{90BFD943-6F46-42C4-96EA-36F4585736A0}" type="sibTrans" cxnId="{FBBAB276-21E7-478D-B53E-8FF89E1E6191}">
      <dgm:prSet/>
      <dgm:spPr/>
      <dgm:t>
        <a:bodyPr/>
        <a:lstStyle/>
        <a:p>
          <a:endParaRPr lang="en-US"/>
        </a:p>
      </dgm:t>
    </dgm:pt>
    <dgm:pt modelId="{8E6E54FB-66B7-4924-8FAC-3572C0C54E49}">
      <dgm:prSet/>
      <dgm:spPr/>
      <dgm:t>
        <a:bodyPr/>
        <a:lstStyle/>
        <a:p>
          <a:r>
            <a:rPr lang="en-US"/>
            <a:t>Do</a:t>
          </a:r>
        </a:p>
      </dgm:t>
    </dgm:pt>
    <dgm:pt modelId="{D498DB2C-DDEE-49F8-86FB-517A30E7F911}" type="parTrans" cxnId="{3D160EEE-59FA-46DA-A530-BB83652EC5EA}">
      <dgm:prSet/>
      <dgm:spPr/>
      <dgm:t>
        <a:bodyPr/>
        <a:lstStyle/>
        <a:p>
          <a:endParaRPr lang="en-US"/>
        </a:p>
      </dgm:t>
    </dgm:pt>
    <dgm:pt modelId="{2E2FDD90-07CD-46C8-B594-324A33D203B3}" type="sibTrans" cxnId="{3D160EEE-59FA-46DA-A530-BB83652EC5EA}">
      <dgm:prSet/>
      <dgm:spPr/>
      <dgm:t>
        <a:bodyPr/>
        <a:lstStyle/>
        <a:p>
          <a:endParaRPr lang="en-US"/>
        </a:p>
      </dgm:t>
    </dgm:pt>
    <dgm:pt modelId="{D2963A26-8DC9-438A-B4A0-21EBF8C36510}">
      <dgm:prSet/>
      <dgm:spPr/>
      <dgm:t>
        <a:bodyPr/>
        <a:lstStyle/>
        <a:p>
          <a:r>
            <a:rPr lang="en-US"/>
            <a:t>Do some writing of your own</a:t>
          </a:r>
        </a:p>
      </dgm:t>
    </dgm:pt>
    <dgm:pt modelId="{9071DA6A-8110-4B31-9AC6-36C7768EBD21}" type="parTrans" cxnId="{5877559B-F945-4921-8CD4-AFA06F2A552B}">
      <dgm:prSet/>
      <dgm:spPr/>
      <dgm:t>
        <a:bodyPr/>
        <a:lstStyle/>
        <a:p>
          <a:endParaRPr lang="en-US"/>
        </a:p>
      </dgm:t>
    </dgm:pt>
    <dgm:pt modelId="{5AA14E09-8721-4AA2-8562-EBDA5E052C24}" type="sibTrans" cxnId="{5877559B-F945-4921-8CD4-AFA06F2A552B}">
      <dgm:prSet/>
      <dgm:spPr/>
      <dgm:t>
        <a:bodyPr/>
        <a:lstStyle/>
        <a:p>
          <a:endParaRPr lang="en-US"/>
        </a:p>
      </dgm:t>
    </dgm:pt>
    <dgm:pt modelId="{1C8E55F6-701D-CA4F-9345-F35E41FD2A1A}" type="pres">
      <dgm:prSet presAssocID="{CAAD2C5E-E193-4842-8A3B-D568FEAB2A82}" presName="Name0" presStyleCnt="0">
        <dgm:presLayoutVars>
          <dgm:dir/>
          <dgm:animLvl val="lvl"/>
          <dgm:resizeHandles val="exact"/>
        </dgm:presLayoutVars>
      </dgm:prSet>
      <dgm:spPr/>
    </dgm:pt>
    <dgm:pt modelId="{D7C060F3-F2F1-0C4D-B14A-64A8F23B8266}" type="pres">
      <dgm:prSet presAssocID="{0B75883D-EC8E-4888-984C-74F706A76C1F}" presName="linNode" presStyleCnt="0"/>
      <dgm:spPr/>
    </dgm:pt>
    <dgm:pt modelId="{62D163AA-2529-2C4D-81E0-99570F575AFF}" type="pres">
      <dgm:prSet presAssocID="{0B75883D-EC8E-4888-984C-74F706A76C1F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64E61B8C-115C-024D-A209-78B1E8EB0567}" type="pres">
      <dgm:prSet presAssocID="{0B75883D-EC8E-4888-984C-74F706A76C1F}" presName="descendantText" presStyleLbl="alignAccFollowNode1" presStyleIdx="0" presStyleCnt="5">
        <dgm:presLayoutVars>
          <dgm:bulletEnabled val="1"/>
        </dgm:presLayoutVars>
      </dgm:prSet>
      <dgm:spPr/>
    </dgm:pt>
    <dgm:pt modelId="{B2C5CC38-8AB8-094E-BEEC-452249000F81}" type="pres">
      <dgm:prSet presAssocID="{A7967CC1-D91D-4E09-B82E-BAF7509DFE89}" presName="sp" presStyleCnt="0"/>
      <dgm:spPr/>
    </dgm:pt>
    <dgm:pt modelId="{EF678604-EE4A-B246-B8E7-F88438233647}" type="pres">
      <dgm:prSet presAssocID="{9887B559-B2C9-414F-8B8E-A940D25FC29E}" presName="linNode" presStyleCnt="0"/>
      <dgm:spPr/>
    </dgm:pt>
    <dgm:pt modelId="{19367976-5B60-834C-ACFF-88BE20CB2376}" type="pres">
      <dgm:prSet presAssocID="{9887B559-B2C9-414F-8B8E-A940D25FC29E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EE646AB3-3F1B-FB42-8B62-92D7880681E9}" type="pres">
      <dgm:prSet presAssocID="{9887B559-B2C9-414F-8B8E-A940D25FC29E}" presName="descendantText" presStyleLbl="alignAccFollowNode1" presStyleIdx="1" presStyleCnt="5">
        <dgm:presLayoutVars>
          <dgm:bulletEnabled val="1"/>
        </dgm:presLayoutVars>
      </dgm:prSet>
      <dgm:spPr/>
    </dgm:pt>
    <dgm:pt modelId="{DDD8E0AA-0DC5-9046-A6CC-51C8D9FAA3A9}" type="pres">
      <dgm:prSet presAssocID="{A53B2DCF-48BF-4624-B106-DA48B091D5E2}" presName="sp" presStyleCnt="0"/>
      <dgm:spPr/>
    </dgm:pt>
    <dgm:pt modelId="{E4B6CF9C-8166-F54E-B497-6B3B76E66F13}" type="pres">
      <dgm:prSet presAssocID="{93CB1F11-65CF-402B-9F46-9B0B7ED13A1B}" presName="linNode" presStyleCnt="0"/>
      <dgm:spPr/>
    </dgm:pt>
    <dgm:pt modelId="{1EC3186D-FA12-1145-848C-F6EE2C4B1209}" type="pres">
      <dgm:prSet presAssocID="{93CB1F11-65CF-402B-9F46-9B0B7ED13A1B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9D0CD55-454C-B542-9965-134B2E5B085E}" type="pres">
      <dgm:prSet presAssocID="{93CB1F11-65CF-402B-9F46-9B0B7ED13A1B}" presName="descendantText" presStyleLbl="alignAccFollowNode1" presStyleIdx="2" presStyleCnt="5">
        <dgm:presLayoutVars>
          <dgm:bulletEnabled val="1"/>
        </dgm:presLayoutVars>
      </dgm:prSet>
      <dgm:spPr/>
    </dgm:pt>
    <dgm:pt modelId="{3C558ECE-87B9-6948-B2F6-BE0DDFE91EC0}" type="pres">
      <dgm:prSet presAssocID="{A8F5D1CD-6EA6-4476-B785-63E7B6C7A5F7}" presName="sp" presStyleCnt="0"/>
      <dgm:spPr/>
    </dgm:pt>
    <dgm:pt modelId="{5394EC0D-97DC-1440-BB65-A4BF840D0842}" type="pres">
      <dgm:prSet presAssocID="{D83C4F53-90A1-41B0-A7F4-E61EC93DD2FA}" presName="linNode" presStyleCnt="0"/>
      <dgm:spPr/>
    </dgm:pt>
    <dgm:pt modelId="{A8254F37-9FDB-8F4F-8128-A4D28CCE910F}" type="pres">
      <dgm:prSet presAssocID="{D83C4F53-90A1-41B0-A7F4-E61EC93DD2FA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6A226DA-251A-2646-89C7-FEB905EAADDB}" type="pres">
      <dgm:prSet presAssocID="{D83C4F53-90A1-41B0-A7F4-E61EC93DD2FA}" presName="descendantText" presStyleLbl="alignAccFollowNode1" presStyleIdx="3" presStyleCnt="5">
        <dgm:presLayoutVars>
          <dgm:bulletEnabled val="1"/>
        </dgm:presLayoutVars>
      </dgm:prSet>
      <dgm:spPr/>
    </dgm:pt>
    <dgm:pt modelId="{A80D1970-E3FF-094A-9C81-34E003DECA5C}" type="pres">
      <dgm:prSet presAssocID="{FBB35925-ECCB-467F-AF5C-113F3CF3EEFB}" presName="sp" presStyleCnt="0"/>
      <dgm:spPr/>
    </dgm:pt>
    <dgm:pt modelId="{FC918251-42B5-B242-BD38-3EE341818F9E}" type="pres">
      <dgm:prSet presAssocID="{8E6E54FB-66B7-4924-8FAC-3572C0C54E49}" presName="linNode" presStyleCnt="0"/>
      <dgm:spPr/>
    </dgm:pt>
    <dgm:pt modelId="{431B7A1E-CFE0-9E46-ABDB-81862DE46652}" type="pres">
      <dgm:prSet presAssocID="{8E6E54FB-66B7-4924-8FAC-3572C0C54E49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5C5140D8-08C6-1644-8701-901F35ACA608}" type="pres">
      <dgm:prSet presAssocID="{8E6E54FB-66B7-4924-8FAC-3572C0C54E49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CA0B2104-C85B-8740-AB30-7FE11884FCB6}" type="presOf" srcId="{9887B559-B2C9-414F-8B8E-A940D25FC29E}" destId="{19367976-5B60-834C-ACFF-88BE20CB2376}" srcOrd="0" destOrd="0" presId="urn:microsoft.com/office/officeart/2005/8/layout/vList5"/>
    <dgm:cxn modelId="{62452006-699F-49F6-A3A3-2C3037355D39}" srcId="{9887B559-B2C9-414F-8B8E-A940D25FC29E}" destId="{4D8D57CC-18A3-443E-B342-03B52D0562D6}" srcOrd="0" destOrd="0" parTransId="{3125B0DD-AED8-4498-BDDD-39FDE319E9DD}" sibTransId="{0387AEA0-5F8D-4F44-B880-487DF3853D90}"/>
    <dgm:cxn modelId="{251F5715-8436-4851-83E6-D029A50B5001}" srcId="{93CB1F11-65CF-402B-9F46-9B0B7ED13A1B}" destId="{41172A58-66A5-4A45-84DD-5A7FEA17BC2C}" srcOrd="0" destOrd="0" parTransId="{ADD6ECF6-5916-44F8-9CAA-3C0149275F90}" sibTransId="{56F6B452-E0F1-470B-9988-BE24CF0885A2}"/>
    <dgm:cxn modelId="{31338515-5BC2-644A-B81B-DA8B7F71B9EA}" type="presOf" srcId="{C67B871F-4FAE-43A2-8835-05716D992954}" destId="{D6A226DA-251A-2646-89C7-FEB905EAADDB}" srcOrd="0" destOrd="0" presId="urn:microsoft.com/office/officeart/2005/8/layout/vList5"/>
    <dgm:cxn modelId="{6B36EC16-94EE-420C-A4F7-6EAE9C4AC581}" srcId="{CAAD2C5E-E193-4842-8A3B-D568FEAB2A82}" destId="{9887B559-B2C9-414F-8B8E-A940D25FC29E}" srcOrd="1" destOrd="0" parTransId="{EA6ED250-ED6D-4B7A-8B07-EB65D3AE5D7C}" sibTransId="{A53B2DCF-48BF-4624-B106-DA48B091D5E2}"/>
    <dgm:cxn modelId="{5CAA731A-B559-4436-8856-E679CE0A387C}" srcId="{CAAD2C5E-E193-4842-8A3B-D568FEAB2A82}" destId="{D83C4F53-90A1-41B0-A7F4-E61EC93DD2FA}" srcOrd="3" destOrd="0" parTransId="{3C892C3F-15B4-4B31-96EC-6CB5A790D40D}" sibTransId="{FBB35925-ECCB-467F-AF5C-113F3CF3EEFB}"/>
    <dgm:cxn modelId="{27D39050-DC50-6A49-B922-7579F3796FB8}" type="presOf" srcId="{76D37B4B-EBCF-402C-8C98-9FE22A8AE96D}" destId="{64E61B8C-115C-024D-A209-78B1E8EB0567}" srcOrd="0" destOrd="0" presId="urn:microsoft.com/office/officeart/2005/8/layout/vList5"/>
    <dgm:cxn modelId="{6299FD55-0992-D348-B1C3-E6A334B1D74C}" type="presOf" srcId="{D2963A26-8DC9-438A-B4A0-21EBF8C36510}" destId="{5C5140D8-08C6-1644-8701-901F35ACA608}" srcOrd="0" destOrd="0" presId="urn:microsoft.com/office/officeart/2005/8/layout/vList5"/>
    <dgm:cxn modelId="{95BE0D62-BE5D-3B40-887C-153A2257923B}" type="presOf" srcId="{0B75883D-EC8E-4888-984C-74F706A76C1F}" destId="{62D163AA-2529-2C4D-81E0-99570F575AFF}" srcOrd="0" destOrd="0" presId="urn:microsoft.com/office/officeart/2005/8/layout/vList5"/>
    <dgm:cxn modelId="{62019B64-6B95-8648-A83C-055398538CDE}" type="presOf" srcId="{4D8D57CC-18A3-443E-B342-03B52D0562D6}" destId="{EE646AB3-3F1B-FB42-8B62-92D7880681E9}" srcOrd="0" destOrd="0" presId="urn:microsoft.com/office/officeart/2005/8/layout/vList5"/>
    <dgm:cxn modelId="{3B6E4967-C854-495B-B3FF-23AC93181312}" srcId="{CAAD2C5E-E193-4842-8A3B-D568FEAB2A82}" destId="{93CB1F11-65CF-402B-9F46-9B0B7ED13A1B}" srcOrd="2" destOrd="0" parTransId="{3C212244-FCC8-459D-A8A5-7BEF7E6DC46B}" sibTransId="{A8F5D1CD-6EA6-4476-B785-63E7B6C7A5F7}"/>
    <dgm:cxn modelId="{53D2FE73-0E35-624F-8561-B17A53C1CD83}" type="presOf" srcId="{8E6E54FB-66B7-4924-8FAC-3572C0C54E49}" destId="{431B7A1E-CFE0-9E46-ABDB-81862DE46652}" srcOrd="0" destOrd="0" presId="urn:microsoft.com/office/officeart/2005/8/layout/vList5"/>
    <dgm:cxn modelId="{FBBAB276-21E7-478D-B53E-8FF89E1E6191}" srcId="{D83C4F53-90A1-41B0-A7F4-E61EC93DD2FA}" destId="{C67B871F-4FAE-43A2-8835-05716D992954}" srcOrd="0" destOrd="0" parTransId="{AA98323A-B3F9-4BC8-BACE-B5E21D2DFD1F}" sibTransId="{90BFD943-6F46-42C4-96EA-36F4585736A0}"/>
    <dgm:cxn modelId="{5877559B-F945-4921-8CD4-AFA06F2A552B}" srcId="{8E6E54FB-66B7-4924-8FAC-3572C0C54E49}" destId="{D2963A26-8DC9-438A-B4A0-21EBF8C36510}" srcOrd="0" destOrd="0" parTransId="{9071DA6A-8110-4B31-9AC6-36C7768EBD21}" sibTransId="{5AA14E09-8721-4AA2-8562-EBDA5E052C24}"/>
    <dgm:cxn modelId="{F0181EA2-D2D5-8F47-812F-EC45DD9F38D0}" type="presOf" srcId="{CAAD2C5E-E193-4842-8A3B-D568FEAB2A82}" destId="{1C8E55F6-701D-CA4F-9345-F35E41FD2A1A}" srcOrd="0" destOrd="0" presId="urn:microsoft.com/office/officeart/2005/8/layout/vList5"/>
    <dgm:cxn modelId="{6F6BB0AB-8E22-3248-8791-B58A14D60300}" type="presOf" srcId="{93CB1F11-65CF-402B-9F46-9B0B7ED13A1B}" destId="{1EC3186D-FA12-1145-848C-F6EE2C4B1209}" srcOrd="0" destOrd="0" presId="urn:microsoft.com/office/officeart/2005/8/layout/vList5"/>
    <dgm:cxn modelId="{A3F63BC5-5637-644E-A173-9878225955BA}" type="presOf" srcId="{D83C4F53-90A1-41B0-A7F4-E61EC93DD2FA}" destId="{A8254F37-9FDB-8F4F-8128-A4D28CCE910F}" srcOrd="0" destOrd="0" presId="urn:microsoft.com/office/officeart/2005/8/layout/vList5"/>
    <dgm:cxn modelId="{231601DE-D710-48D0-8F44-030953F0391D}" srcId="{0B75883D-EC8E-4888-984C-74F706A76C1F}" destId="{76D37B4B-EBCF-402C-8C98-9FE22A8AE96D}" srcOrd="0" destOrd="0" parTransId="{6FC10F76-0D88-4960-9317-1940DA991931}" sibTransId="{7E8E44E9-5303-4780-A416-F8EE34A07EA3}"/>
    <dgm:cxn modelId="{2C2F41EB-763A-854B-A90C-5D1E50CFDD5F}" type="presOf" srcId="{41172A58-66A5-4A45-84DD-5A7FEA17BC2C}" destId="{59D0CD55-454C-B542-9965-134B2E5B085E}" srcOrd="0" destOrd="0" presId="urn:microsoft.com/office/officeart/2005/8/layout/vList5"/>
    <dgm:cxn modelId="{3D160EEE-59FA-46DA-A530-BB83652EC5EA}" srcId="{CAAD2C5E-E193-4842-8A3B-D568FEAB2A82}" destId="{8E6E54FB-66B7-4924-8FAC-3572C0C54E49}" srcOrd="4" destOrd="0" parTransId="{D498DB2C-DDEE-49F8-86FB-517A30E7F911}" sibTransId="{2E2FDD90-07CD-46C8-B594-324A33D203B3}"/>
    <dgm:cxn modelId="{3C673AF5-5AA7-435F-A4A0-7D2EE59AF347}" srcId="{CAAD2C5E-E193-4842-8A3B-D568FEAB2A82}" destId="{0B75883D-EC8E-4888-984C-74F706A76C1F}" srcOrd="0" destOrd="0" parTransId="{042E0F4B-77FF-42FD-8925-06025BC3B219}" sibTransId="{A7967CC1-D91D-4E09-B82E-BAF7509DFE89}"/>
    <dgm:cxn modelId="{CEBC38C3-D93A-A446-8470-7D314284BE6D}" type="presParOf" srcId="{1C8E55F6-701D-CA4F-9345-F35E41FD2A1A}" destId="{D7C060F3-F2F1-0C4D-B14A-64A8F23B8266}" srcOrd="0" destOrd="0" presId="urn:microsoft.com/office/officeart/2005/8/layout/vList5"/>
    <dgm:cxn modelId="{F0FBE264-3974-C44F-873A-818C80829EC1}" type="presParOf" srcId="{D7C060F3-F2F1-0C4D-B14A-64A8F23B8266}" destId="{62D163AA-2529-2C4D-81E0-99570F575AFF}" srcOrd="0" destOrd="0" presId="urn:microsoft.com/office/officeart/2005/8/layout/vList5"/>
    <dgm:cxn modelId="{CA0E7BEF-497B-C64A-B0AC-34021DB3CE75}" type="presParOf" srcId="{D7C060F3-F2F1-0C4D-B14A-64A8F23B8266}" destId="{64E61B8C-115C-024D-A209-78B1E8EB0567}" srcOrd="1" destOrd="0" presId="urn:microsoft.com/office/officeart/2005/8/layout/vList5"/>
    <dgm:cxn modelId="{DFD913BC-C90F-1F47-B928-83670F042EFC}" type="presParOf" srcId="{1C8E55F6-701D-CA4F-9345-F35E41FD2A1A}" destId="{B2C5CC38-8AB8-094E-BEEC-452249000F81}" srcOrd="1" destOrd="0" presId="urn:microsoft.com/office/officeart/2005/8/layout/vList5"/>
    <dgm:cxn modelId="{CA0EB25C-0850-4344-B10F-33838120FE98}" type="presParOf" srcId="{1C8E55F6-701D-CA4F-9345-F35E41FD2A1A}" destId="{EF678604-EE4A-B246-B8E7-F88438233647}" srcOrd="2" destOrd="0" presId="urn:microsoft.com/office/officeart/2005/8/layout/vList5"/>
    <dgm:cxn modelId="{E22078A9-3706-8F42-B133-D32B6B41878A}" type="presParOf" srcId="{EF678604-EE4A-B246-B8E7-F88438233647}" destId="{19367976-5B60-834C-ACFF-88BE20CB2376}" srcOrd="0" destOrd="0" presId="urn:microsoft.com/office/officeart/2005/8/layout/vList5"/>
    <dgm:cxn modelId="{392F5092-25FA-BC47-9766-3B342EB197C5}" type="presParOf" srcId="{EF678604-EE4A-B246-B8E7-F88438233647}" destId="{EE646AB3-3F1B-FB42-8B62-92D7880681E9}" srcOrd="1" destOrd="0" presId="urn:microsoft.com/office/officeart/2005/8/layout/vList5"/>
    <dgm:cxn modelId="{3BF129B4-3E95-E048-97DD-AFD5A55A13E9}" type="presParOf" srcId="{1C8E55F6-701D-CA4F-9345-F35E41FD2A1A}" destId="{DDD8E0AA-0DC5-9046-A6CC-51C8D9FAA3A9}" srcOrd="3" destOrd="0" presId="urn:microsoft.com/office/officeart/2005/8/layout/vList5"/>
    <dgm:cxn modelId="{D8BC143A-96EE-7B4B-B046-7EF7E9B47B80}" type="presParOf" srcId="{1C8E55F6-701D-CA4F-9345-F35E41FD2A1A}" destId="{E4B6CF9C-8166-F54E-B497-6B3B76E66F13}" srcOrd="4" destOrd="0" presId="urn:microsoft.com/office/officeart/2005/8/layout/vList5"/>
    <dgm:cxn modelId="{D78B0609-B485-9347-9737-102DDD2F522B}" type="presParOf" srcId="{E4B6CF9C-8166-F54E-B497-6B3B76E66F13}" destId="{1EC3186D-FA12-1145-848C-F6EE2C4B1209}" srcOrd="0" destOrd="0" presId="urn:microsoft.com/office/officeart/2005/8/layout/vList5"/>
    <dgm:cxn modelId="{D76F3B49-7A6A-E141-B34B-3AF9C0A0D791}" type="presParOf" srcId="{E4B6CF9C-8166-F54E-B497-6B3B76E66F13}" destId="{59D0CD55-454C-B542-9965-134B2E5B085E}" srcOrd="1" destOrd="0" presId="urn:microsoft.com/office/officeart/2005/8/layout/vList5"/>
    <dgm:cxn modelId="{E807B899-3427-C14A-8C08-56441E526D6A}" type="presParOf" srcId="{1C8E55F6-701D-CA4F-9345-F35E41FD2A1A}" destId="{3C558ECE-87B9-6948-B2F6-BE0DDFE91EC0}" srcOrd="5" destOrd="0" presId="urn:microsoft.com/office/officeart/2005/8/layout/vList5"/>
    <dgm:cxn modelId="{C68C39DD-E134-894D-B103-98EDBD55879D}" type="presParOf" srcId="{1C8E55F6-701D-CA4F-9345-F35E41FD2A1A}" destId="{5394EC0D-97DC-1440-BB65-A4BF840D0842}" srcOrd="6" destOrd="0" presId="urn:microsoft.com/office/officeart/2005/8/layout/vList5"/>
    <dgm:cxn modelId="{64A3C936-2322-204D-AEA7-565FCE542DEA}" type="presParOf" srcId="{5394EC0D-97DC-1440-BB65-A4BF840D0842}" destId="{A8254F37-9FDB-8F4F-8128-A4D28CCE910F}" srcOrd="0" destOrd="0" presId="urn:microsoft.com/office/officeart/2005/8/layout/vList5"/>
    <dgm:cxn modelId="{ABAF36EB-2766-F04E-8F58-FE72FEF6346A}" type="presParOf" srcId="{5394EC0D-97DC-1440-BB65-A4BF840D0842}" destId="{D6A226DA-251A-2646-89C7-FEB905EAADDB}" srcOrd="1" destOrd="0" presId="urn:microsoft.com/office/officeart/2005/8/layout/vList5"/>
    <dgm:cxn modelId="{8300A921-2F86-EC41-AF30-447E86A71FC3}" type="presParOf" srcId="{1C8E55F6-701D-CA4F-9345-F35E41FD2A1A}" destId="{A80D1970-E3FF-094A-9C81-34E003DECA5C}" srcOrd="7" destOrd="0" presId="urn:microsoft.com/office/officeart/2005/8/layout/vList5"/>
    <dgm:cxn modelId="{3DB84778-0012-AD40-8891-F4F8CC43FB3D}" type="presParOf" srcId="{1C8E55F6-701D-CA4F-9345-F35E41FD2A1A}" destId="{FC918251-42B5-B242-BD38-3EE341818F9E}" srcOrd="8" destOrd="0" presId="urn:microsoft.com/office/officeart/2005/8/layout/vList5"/>
    <dgm:cxn modelId="{91DACFF9-1CE4-854E-88F4-03D2958BE15D}" type="presParOf" srcId="{FC918251-42B5-B242-BD38-3EE341818F9E}" destId="{431B7A1E-CFE0-9E46-ABDB-81862DE46652}" srcOrd="0" destOrd="0" presId="urn:microsoft.com/office/officeart/2005/8/layout/vList5"/>
    <dgm:cxn modelId="{C6C4FF0B-91F2-7045-8AAC-5F1B19E3F20D}" type="presParOf" srcId="{FC918251-42B5-B242-BD38-3EE341818F9E}" destId="{5C5140D8-08C6-1644-8701-901F35ACA6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9426A8-26A9-F84C-A9FC-1BCA4CDC6289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57E6A53-B7FC-C944-96F7-0AE8E94DFFD1}">
      <dgm:prSet custT="1"/>
      <dgm:spPr/>
      <dgm:t>
        <a:bodyPr/>
        <a:lstStyle/>
        <a:p>
          <a:r>
            <a:rPr lang="en-GB" sz="1800" b="1" dirty="0"/>
            <a:t>Make certain that you pick up technical terms . It will help you understand more about the craft of writing... and help your results.                                                                                 </a:t>
          </a:r>
        </a:p>
        <a:p>
          <a:r>
            <a:rPr lang="en-GB" sz="1800" b="1" dirty="0"/>
            <a:t> ( Tip: examiners love it when you use a technical term.)</a:t>
          </a:r>
          <a:endParaRPr lang="en-GB" sz="1800" dirty="0"/>
        </a:p>
      </dgm:t>
    </dgm:pt>
    <dgm:pt modelId="{BC297385-C74D-7B47-B2B4-1D24D97C1F22}" type="parTrans" cxnId="{864CEAA5-3C38-CB46-96D5-B91FD3470361}">
      <dgm:prSet/>
      <dgm:spPr/>
      <dgm:t>
        <a:bodyPr/>
        <a:lstStyle/>
        <a:p>
          <a:endParaRPr lang="en-GB"/>
        </a:p>
      </dgm:t>
    </dgm:pt>
    <dgm:pt modelId="{B61F8FC4-C7A1-6446-8186-43B844FAE1C3}" type="sibTrans" cxnId="{864CEAA5-3C38-CB46-96D5-B91FD3470361}">
      <dgm:prSet/>
      <dgm:spPr/>
      <dgm:t>
        <a:bodyPr/>
        <a:lstStyle/>
        <a:p>
          <a:endParaRPr lang="en-GB"/>
        </a:p>
      </dgm:t>
    </dgm:pt>
    <dgm:pt modelId="{E9420E8D-921A-254B-803E-14CB046ECD5C}">
      <dgm:prSet custT="1"/>
      <dgm:spPr/>
      <dgm:t>
        <a:bodyPr/>
        <a:lstStyle/>
        <a:p>
          <a:r>
            <a:rPr lang="en-GB" sz="1800" b="1" dirty="0"/>
            <a:t>The book is written in the FIRST PERSON from the POV (POINT OF VIEW] of  Wren. </a:t>
          </a:r>
        </a:p>
        <a:p>
          <a:r>
            <a:rPr lang="en-GB" sz="1800" b="1" dirty="0"/>
            <a:t>(Uses I /me / mine  [ THIRD PERSON: he/she/they /his/hers /theirs]</a:t>
          </a:r>
          <a:endParaRPr lang="en-GB" sz="1800" dirty="0"/>
        </a:p>
      </dgm:t>
    </dgm:pt>
    <dgm:pt modelId="{AD60513D-D066-8845-8A3D-E8E40BC53C59}" type="parTrans" cxnId="{E32405B9-C945-2F4D-A3A1-36147C3C9480}">
      <dgm:prSet/>
      <dgm:spPr/>
      <dgm:t>
        <a:bodyPr/>
        <a:lstStyle/>
        <a:p>
          <a:endParaRPr lang="en-GB"/>
        </a:p>
      </dgm:t>
    </dgm:pt>
    <dgm:pt modelId="{BF3318E1-7594-CF43-A066-C92278073709}" type="sibTrans" cxnId="{E32405B9-C945-2F4D-A3A1-36147C3C9480}">
      <dgm:prSet/>
      <dgm:spPr/>
      <dgm:t>
        <a:bodyPr/>
        <a:lstStyle/>
        <a:p>
          <a:endParaRPr lang="en-GB"/>
        </a:p>
      </dgm:t>
    </dgm:pt>
    <dgm:pt modelId="{64EC63C0-A022-8C48-9B54-68C2E2F27221}">
      <dgm:prSet custT="1"/>
      <dgm:spPr/>
      <dgm:t>
        <a:bodyPr/>
        <a:lstStyle/>
        <a:p>
          <a:r>
            <a:rPr lang="en-GB" sz="2000" b="1" dirty="0"/>
            <a:t>Why choose first person?</a:t>
          </a:r>
          <a:endParaRPr lang="en-GB" sz="2000" dirty="0"/>
        </a:p>
      </dgm:t>
    </dgm:pt>
    <dgm:pt modelId="{303209ED-B83C-DC47-9915-B14B2AF578B4}" type="parTrans" cxnId="{E56967E5-2ED6-444F-AADE-F1BE1DA231F4}">
      <dgm:prSet/>
      <dgm:spPr/>
      <dgm:t>
        <a:bodyPr/>
        <a:lstStyle/>
        <a:p>
          <a:endParaRPr lang="en-GB"/>
        </a:p>
      </dgm:t>
    </dgm:pt>
    <dgm:pt modelId="{956CEC1F-6982-9646-A949-C392D6A6948F}" type="sibTrans" cxnId="{E56967E5-2ED6-444F-AADE-F1BE1DA231F4}">
      <dgm:prSet/>
      <dgm:spPr/>
      <dgm:t>
        <a:bodyPr/>
        <a:lstStyle/>
        <a:p>
          <a:endParaRPr lang="en-GB"/>
        </a:p>
      </dgm:t>
    </dgm:pt>
    <dgm:pt modelId="{9999F7AF-B6C8-2343-B238-96E27E76B80A}">
      <dgm:prSet custT="1"/>
      <dgm:spPr/>
      <dgm:t>
        <a:bodyPr/>
        <a:lstStyle/>
        <a:p>
          <a:r>
            <a:rPr lang="en-GB" sz="500" b="1" dirty="0"/>
            <a:t>-</a:t>
          </a:r>
          <a:r>
            <a:rPr lang="en-GB" sz="1800" b="1" dirty="0"/>
            <a:t>More personal? Easier for readers to identify with? </a:t>
          </a:r>
          <a:endParaRPr lang="en-GB" sz="1800" dirty="0"/>
        </a:p>
      </dgm:t>
    </dgm:pt>
    <dgm:pt modelId="{E3BEF119-512E-D144-ADAD-23E8B3CBE4FB}" type="parTrans" cxnId="{2B6E8F17-D8F1-694A-AD6E-1D474A423CC4}">
      <dgm:prSet/>
      <dgm:spPr/>
      <dgm:t>
        <a:bodyPr/>
        <a:lstStyle/>
        <a:p>
          <a:endParaRPr lang="en-GB"/>
        </a:p>
      </dgm:t>
    </dgm:pt>
    <dgm:pt modelId="{77486876-A8A4-D044-9503-76695B63E84B}" type="sibTrans" cxnId="{2B6E8F17-D8F1-694A-AD6E-1D474A423CC4}">
      <dgm:prSet/>
      <dgm:spPr/>
      <dgm:t>
        <a:bodyPr/>
        <a:lstStyle/>
        <a:p>
          <a:endParaRPr lang="en-GB"/>
        </a:p>
      </dgm:t>
    </dgm:pt>
    <dgm:pt modelId="{4361E342-D336-3047-83B9-2B2052B3E9E3}">
      <dgm:prSet custT="1"/>
      <dgm:spPr/>
      <dgm:t>
        <a:bodyPr/>
        <a:lstStyle/>
        <a:p>
          <a:r>
            <a:rPr lang="en-GB" sz="1800" b="1" dirty="0"/>
            <a:t>But it can be tricky: it’s important to get the ‘voice’ right and sustain it. </a:t>
          </a:r>
        </a:p>
        <a:p>
          <a:r>
            <a:rPr lang="en-GB" sz="1800" b="1" dirty="0"/>
            <a:t> In terms of plot, it restricts scenes to those where the narrator is present.</a:t>
          </a:r>
          <a:endParaRPr lang="en-GB" sz="1800" dirty="0"/>
        </a:p>
      </dgm:t>
    </dgm:pt>
    <dgm:pt modelId="{F08D8F09-425B-184D-B88F-04B0317F6B59}" type="parTrans" cxnId="{150919BA-EE10-7240-9B98-FC579FF42375}">
      <dgm:prSet/>
      <dgm:spPr/>
      <dgm:t>
        <a:bodyPr/>
        <a:lstStyle/>
        <a:p>
          <a:endParaRPr lang="en-GB"/>
        </a:p>
      </dgm:t>
    </dgm:pt>
    <dgm:pt modelId="{7322275F-F9DF-7D42-B79F-37AC39B5CFD9}" type="sibTrans" cxnId="{150919BA-EE10-7240-9B98-FC579FF42375}">
      <dgm:prSet/>
      <dgm:spPr/>
      <dgm:t>
        <a:bodyPr/>
        <a:lstStyle/>
        <a:p>
          <a:endParaRPr lang="en-GB"/>
        </a:p>
      </dgm:t>
    </dgm:pt>
    <dgm:pt modelId="{A1A6B17E-905B-E749-874B-7E1EB30C6CBD}" type="pres">
      <dgm:prSet presAssocID="{C19426A8-26A9-F84C-A9FC-1BCA4CDC6289}" presName="linear" presStyleCnt="0">
        <dgm:presLayoutVars>
          <dgm:animLvl val="lvl"/>
          <dgm:resizeHandles val="exact"/>
        </dgm:presLayoutVars>
      </dgm:prSet>
      <dgm:spPr/>
    </dgm:pt>
    <dgm:pt modelId="{356C145D-CF74-F74B-AA3F-CE19C7B72982}" type="pres">
      <dgm:prSet presAssocID="{357E6A53-B7FC-C944-96F7-0AE8E94DFFD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AD7FEE7-CBDC-EF40-82D1-C925F28652F4}" type="pres">
      <dgm:prSet presAssocID="{B61F8FC4-C7A1-6446-8186-43B844FAE1C3}" presName="spacer" presStyleCnt="0"/>
      <dgm:spPr/>
    </dgm:pt>
    <dgm:pt modelId="{2C0ED4E1-9F63-B147-BAB0-88AA82BC94A7}" type="pres">
      <dgm:prSet presAssocID="{E9420E8D-921A-254B-803E-14CB046ECD5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E4AE59C-BCEB-324A-A3D3-0D7D6377288E}" type="pres">
      <dgm:prSet presAssocID="{BF3318E1-7594-CF43-A066-C92278073709}" presName="spacer" presStyleCnt="0"/>
      <dgm:spPr/>
    </dgm:pt>
    <dgm:pt modelId="{55A94FB6-A433-6C4D-BE47-1878383DF0EF}" type="pres">
      <dgm:prSet presAssocID="{64EC63C0-A022-8C48-9B54-68C2E2F2722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AF0D99F-D6AA-9D40-A379-DDFC49C2D839}" type="pres">
      <dgm:prSet presAssocID="{956CEC1F-6982-9646-A949-C392D6A6948F}" presName="spacer" presStyleCnt="0"/>
      <dgm:spPr/>
    </dgm:pt>
    <dgm:pt modelId="{95C47CF4-6C45-5A4D-AD53-58E358C3A87F}" type="pres">
      <dgm:prSet presAssocID="{9999F7AF-B6C8-2343-B238-96E27E76B80A}" presName="parentText" presStyleLbl="node1" presStyleIdx="3" presStyleCnt="5" custLinFactY="2863" custLinFactNeighborY="100000">
        <dgm:presLayoutVars>
          <dgm:chMax val="0"/>
          <dgm:bulletEnabled val="1"/>
        </dgm:presLayoutVars>
      </dgm:prSet>
      <dgm:spPr/>
    </dgm:pt>
    <dgm:pt modelId="{41F92C36-ACE3-7D47-9EB9-EE5529586E50}" type="pres">
      <dgm:prSet presAssocID="{77486876-A8A4-D044-9503-76695B63E84B}" presName="spacer" presStyleCnt="0"/>
      <dgm:spPr/>
    </dgm:pt>
    <dgm:pt modelId="{8251C5A7-3011-E94E-9165-CF33A7E06537}" type="pres">
      <dgm:prSet presAssocID="{4361E342-D336-3047-83B9-2B2052B3E9E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C7BC411-D6F7-7A4A-8E34-7B6F96A22DBD}" type="presOf" srcId="{C19426A8-26A9-F84C-A9FC-1BCA4CDC6289}" destId="{A1A6B17E-905B-E749-874B-7E1EB30C6CBD}" srcOrd="0" destOrd="0" presId="urn:microsoft.com/office/officeart/2005/8/layout/vList2"/>
    <dgm:cxn modelId="{2B6E8F17-D8F1-694A-AD6E-1D474A423CC4}" srcId="{C19426A8-26A9-F84C-A9FC-1BCA4CDC6289}" destId="{9999F7AF-B6C8-2343-B238-96E27E76B80A}" srcOrd="3" destOrd="0" parTransId="{E3BEF119-512E-D144-ADAD-23E8B3CBE4FB}" sibTransId="{77486876-A8A4-D044-9503-76695B63E84B}"/>
    <dgm:cxn modelId="{7073B929-496C-814C-A1F0-233083848F32}" type="presOf" srcId="{E9420E8D-921A-254B-803E-14CB046ECD5C}" destId="{2C0ED4E1-9F63-B147-BAB0-88AA82BC94A7}" srcOrd="0" destOrd="0" presId="urn:microsoft.com/office/officeart/2005/8/layout/vList2"/>
    <dgm:cxn modelId="{52025036-15CB-B04F-B101-A1CE4BD943F1}" type="presOf" srcId="{4361E342-D336-3047-83B9-2B2052B3E9E3}" destId="{8251C5A7-3011-E94E-9165-CF33A7E06537}" srcOrd="0" destOrd="0" presId="urn:microsoft.com/office/officeart/2005/8/layout/vList2"/>
    <dgm:cxn modelId="{71ED5847-C74C-8641-AC04-CE761CD4142D}" type="presOf" srcId="{357E6A53-B7FC-C944-96F7-0AE8E94DFFD1}" destId="{356C145D-CF74-F74B-AA3F-CE19C7B72982}" srcOrd="0" destOrd="0" presId="urn:microsoft.com/office/officeart/2005/8/layout/vList2"/>
    <dgm:cxn modelId="{CB6D737F-E9F8-AC4A-9691-D5D18E535E58}" type="presOf" srcId="{64EC63C0-A022-8C48-9B54-68C2E2F27221}" destId="{55A94FB6-A433-6C4D-BE47-1878383DF0EF}" srcOrd="0" destOrd="0" presId="urn:microsoft.com/office/officeart/2005/8/layout/vList2"/>
    <dgm:cxn modelId="{691C8682-B143-E742-9256-2848E6DF63A5}" type="presOf" srcId="{9999F7AF-B6C8-2343-B238-96E27E76B80A}" destId="{95C47CF4-6C45-5A4D-AD53-58E358C3A87F}" srcOrd="0" destOrd="0" presId="urn:microsoft.com/office/officeart/2005/8/layout/vList2"/>
    <dgm:cxn modelId="{864CEAA5-3C38-CB46-96D5-B91FD3470361}" srcId="{C19426A8-26A9-F84C-A9FC-1BCA4CDC6289}" destId="{357E6A53-B7FC-C944-96F7-0AE8E94DFFD1}" srcOrd="0" destOrd="0" parTransId="{BC297385-C74D-7B47-B2B4-1D24D97C1F22}" sibTransId="{B61F8FC4-C7A1-6446-8186-43B844FAE1C3}"/>
    <dgm:cxn modelId="{E32405B9-C945-2F4D-A3A1-36147C3C9480}" srcId="{C19426A8-26A9-F84C-A9FC-1BCA4CDC6289}" destId="{E9420E8D-921A-254B-803E-14CB046ECD5C}" srcOrd="1" destOrd="0" parTransId="{AD60513D-D066-8845-8A3D-E8E40BC53C59}" sibTransId="{BF3318E1-7594-CF43-A066-C92278073709}"/>
    <dgm:cxn modelId="{150919BA-EE10-7240-9B98-FC579FF42375}" srcId="{C19426A8-26A9-F84C-A9FC-1BCA4CDC6289}" destId="{4361E342-D336-3047-83B9-2B2052B3E9E3}" srcOrd="4" destOrd="0" parTransId="{F08D8F09-425B-184D-B88F-04B0317F6B59}" sibTransId="{7322275F-F9DF-7D42-B79F-37AC39B5CFD9}"/>
    <dgm:cxn modelId="{E56967E5-2ED6-444F-AADE-F1BE1DA231F4}" srcId="{C19426A8-26A9-F84C-A9FC-1BCA4CDC6289}" destId="{64EC63C0-A022-8C48-9B54-68C2E2F27221}" srcOrd="2" destOrd="0" parTransId="{303209ED-B83C-DC47-9915-B14B2AF578B4}" sibTransId="{956CEC1F-6982-9646-A949-C392D6A6948F}"/>
    <dgm:cxn modelId="{B89AB602-FC3D-3148-8348-025FC17C8690}" type="presParOf" srcId="{A1A6B17E-905B-E749-874B-7E1EB30C6CBD}" destId="{356C145D-CF74-F74B-AA3F-CE19C7B72982}" srcOrd="0" destOrd="0" presId="urn:microsoft.com/office/officeart/2005/8/layout/vList2"/>
    <dgm:cxn modelId="{909685CF-C0A9-D94B-B885-64E69B5546FC}" type="presParOf" srcId="{A1A6B17E-905B-E749-874B-7E1EB30C6CBD}" destId="{FAD7FEE7-CBDC-EF40-82D1-C925F28652F4}" srcOrd="1" destOrd="0" presId="urn:microsoft.com/office/officeart/2005/8/layout/vList2"/>
    <dgm:cxn modelId="{734FBDBB-3792-CD4A-AA13-F182BE6F7E9F}" type="presParOf" srcId="{A1A6B17E-905B-E749-874B-7E1EB30C6CBD}" destId="{2C0ED4E1-9F63-B147-BAB0-88AA82BC94A7}" srcOrd="2" destOrd="0" presId="urn:microsoft.com/office/officeart/2005/8/layout/vList2"/>
    <dgm:cxn modelId="{1842350F-5313-584D-872A-CE4FC544DA93}" type="presParOf" srcId="{A1A6B17E-905B-E749-874B-7E1EB30C6CBD}" destId="{CE4AE59C-BCEB-324A-A3D3-0D7D6377288E}" srcOrd="3" destOrd="0" presId="urn:microsoft.com/office/officeart/2005/8/layout/vList2"/>
    <dgm:cxn modelId="{2188B370-2DB9-3346-A228-94705E5D7B73}" type="presParOf" srcId="{A1A6B17E-905B-E749-874B-7E1EB30C6CBD}" destId="{55A94FB6-A433-6C4D-BE47-1878383DF0EF}" srcOrd="4" destOrd="0" presId="urn:microsoft.com/office/officeart/2005/8/layout/vList2"/>
    <dgm:cxn modelId="{38409118-1B38-3F49-911C-6FF090594CE2}" type="presParOf" srcId="{A1A6B17E-905B-E749-874B-7E1EB30C6CBD}" destId="{3AF0D99F-D6AA-9D40-A379-DDFC49C2D839}" srcOrd="5" destOrd="0" presId="urn:microsoft.com/office/officeart/2005/8/layout/vList2"/>
    <dgm:cxn modelId="{E5B0487A-CF53-C048-B7FB-E8FA858263BA}" type="presParOf" srcId="{A1A6B17E-905B-E749-874B-7E1EB30C6CBD}" destId="{95C47CF4-6C45-5A4D-AD53-58E358C3A87F}" srcOrd="6" destOrd="0" presId="urn:microsoft.com/office/officeart/2005/8/layout/vList2"/>
    <dgm:cxn modelId="{51B4AFC2-C121-8740-B8D7-CA9684C3AA02}" type="presParOf" srcId="{A1A6B17E-905B-E749-874B-7E1EB30C6CBD}" destId="{41F92C36-ACE3-7D47-9EB9-EE5529586E50}" srcOrd="7" destOrd="0" presId="urn:microsoft.com/office/officeart/2005/8/layout/vList2"/>
    <dgm:cxn modelId="{7094CB9E-AB8F-634A-97F2-D53410178773}" type="presParOf" srcId="{A1A6B17E-905B-E749-874B-7E1EB30C6CBD}" destId="{8251C5A7-3011-E94E-9165-CF33A7E0653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61B8C-115C-024D-A209-78B1E8EB0567}">
      <dsp:nvSpPr>
        <dsp:cNvPr id="0" name=""/>
        <dsp:cNvSpPr/>
      </dsp:nvSpPr>
      <dsp:spPr>
        <a:xfrm rot="5400000">
          <a:off x="6816183" y="-2945049"/>
          <a:ext cx="668848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Begin to take a closer look at Wren</a:t>
          </a:r>
        </a:p>
      </dsp:txBody>
      <dsp:txXfrm rot="-5400000">
        <a:off x="3785615" y="118169"/>
        <a:ext cx="6697334" cy="603548"/>
      </dsp:txXfrm>
    </dsp:sp>
    <dsp:sp modelId="{62D163AA-2529-2C4D-81E0-99570F575AFF}">
      <dsp:nvSpPr>
        <dsp:cNvPr id="0" name=""/>
        <dsp:cNvSpPr/>
      </dsp:nvSpPr>
      <dsp:spPr>
        <a:xfrm>
          <a:off x="0" y="1912"/>
          <a:ext cx="3785616" cy="8360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Begin</a:t>
          </a:r>
        </a:p>
      </dsp:txBody>
      <dsp:txXfrm>
        <a:off x="40813" y="42725"/>
        <a:ext cx="3703990" cy="754434"/>
      </dsp:txXfrm>
    </dsp:sp>
    <dsp:sp modelId="{EE646AB3-3F1B-FB42-8B62-92D7880681E9}">
      <dsp:nvSpPr>
        <dsp:cNvPr id="0" name=""/>
        <dsp:cNvSpPr/>
      </dsp:nvSpPr>
      <dsp:spPr>
        <a:xfrm rot="5400000">
          <a:off x="6816183" y="-2067186"/>
          <a:ext cx="668848" cy="6729984"/>
        </a:xfrm>
        <a:prstGeom prst="round2SameRect">
          <a:avLst/>
        </a:prstGeom>
        <a:solidFill>
          <a:schemeClr val="accent5">
            <a:tint val="40000"/>
            <a:alpha val="90000"/>
            <a:hueOff val="-2986166"/>
            <a:satOff val="667"/>
            <a:lumOff val="10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986166"/>
              <a:satOff val="667"/>
              <a:lumOff val="1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Check your understanding</a:t>
          </a:r>
        </a:p>
      </dsp:txBody>
      <dsp:txXfrm rot="-5400000">
        <a:off x="3785615" y="996032"/>
        <a:ext cx="6697334" cy="603548"/>
      </dsp:txXfrm>
    </dsp:sp>
    <dsp:sp modelId="{19367976-5B60-834C-ACFF-88BE20CB2376}">
      <dsp:nvSpPr>
        <dsp:cNvPr id="0" name=""/>
        <dsp:cNvSpPr/>
      </dsp:nvSpPr>
      <dsp:spPr>
        <a:xfrm>
          <a:off x="0" y="879775"/>
          <a:ext cx="3785616" cy="836060"/>
        </a:xfrm>
        <a:prstGeom prst="round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Check</a:t>
          </a:r>
        </a:p>
      </dsp:txBody>
      <dsp:txXfrm>
        <a:off x="40813" y="920588"/>
        <a:ext cx="3703990" cy="754434"/>
      </dsp:txXfrm>
    </dsp:sp>
    <dsp:sp modelId="{59D0CD55-454C-B542-9965-134B2E5B085E}">
      <dsp:nvSpPr>
        <dsp:cNvPr id="0" name=""/>
        <dsp:cNvSpPr/>
      </dsp:nvSpPr>
      <dsp:spPr>
        <a:xfrm rot="5400000">
          <a:off x="6816183" y="-1189323"/>
          <a:ext cx="668848" cy="6729984"/>
        </a:xfrm>
        <a:prstGeom prst="round2SameRect">
          <a:avLst/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Learn some key terms</a:t>
          </a:r>
        </a:p>
      </dsp:txBody>
      <dsp:txXfrm rot="-5400000">
        <a:off x="3785615" y="1873895"/>
        <a:ext cx="6697334" cy="603548"/>
      </dsp:txXfrm>
    </dsp:sp>
    <dsp:sp modelId="{1EC3186D-FA12-1145-848C-F6EE2C4B1209}">
      <dsp:nvSpPr>
        <dsp:cNvPr id="0" name=""/>
        <dsp:cNvSpPr/>
      </dsp:nvSpPr>
      <dsp:spPr>
        <a:xfrm>
          <a:off x="0" y="1757638"/>
          <a:ext cx="3785616" cy="83606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Learn</a:t>
          </a:r>
        </a:p>
      </dsp:txBody>
      <dsp:txXfrm>
        <a:off x="40813" y="1798451"/>
        <a:ext cx="3703990" cy="754434"/>
      </dsp:txXfrm>
    </dsp:sp>
    <dsp:sp modelId="{D6A226DA-251A-2646-89C7-FEB905EAADDB}">
      <dsp:nvSpPr>
        <dsp:cNvPr id="0" name=""/>
        <dsp:cNvSpPr/>
      </dsp:nvSpPr>
      <dsp:spPr>
        <a:xfrm rot="5400000">
          <a:off x="6816183" y="-311459"/>
          <a:ext cx="668848" cy="6729984"/>
        </a:xfrm>
        <a:prstGeom prst="round2SameRect">
          <a:avLst/>
        </a:prstGeom>
        <a:solidFill>
          <a:schemeClr val="accent5">
            <a:tint val="40000"/>
            <a:alpha val="90000"/>
            <a:hueOff val="-8958499"/>
            <a:satOff val="2000"/>
            <a:lumOff val="30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958499"/>
              <a:satOff val="2000"/>
              <a:lumOff val="30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Think about the narrator’s voice</a:t>
          </a:r>
        </a:p>
      </dsp:txBody>
      <dsp:txXfrm rot="-5400000">
        <a:off x="3785615" y="2751759"/>
        <a:ext cx="6697334" cy="603548"/>
      </dsp:txXfrm>
    </dsp:sp>
    <dsp:sp modelId="{A8254F37-9FDB-8F4F-8128-A4D28CCE910F}">
      <dsp:nvSpPr>
        <dsp:cNvPr id="0" name=""/>
        <dsp:cNvSpPr/>
      </dsp:nvSpPr>
      <dsp:spPr>
        <a:xfrm>
          <a:off x="0" y="2635502"/>
          <a:ext cx="3785616" cy="836060"/>
        </a:xfrm>
        <a:prstGeom prst="round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Think about</a:t>
          </a:r>
        </a:p>
      </dsp:txBody>
      <dsp:txXfrm>
        <a:off x="40813" y="2676315"/>
        <a:ext cx="3703990" cy="754434"/>
      </dsp:txXfrm>
    </dsp:sp>
    <dsp:sp modelId="{5C5140D8-08C6-1644-8701-901F35ACA608}">
      <dsp:nvSpPr>
        <dsp:cNvPr id="0" name=""/>
        <dsp:cNvSpPr/>
      </dsp:nvSpPr>
      <dsp:spPr>
        <a:xfrm rot="5400000">
          <a:off x="6816183" y="566403"/>
          <a:ext cx="668848" cy="6729984"/>
        </a:xfrm>
        <a:prstGeom prst="round2Same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Do some writing of your own</a:t>
          </a:r>
        </a:p>
      </dsp:txBody>
      <dsp:txXfrm rot="-5400000">
        <a:off x="3785615" y="3629621"/>
        <a:ext cx="6697334" cy="603548"/>
      </dsp:txXfrm>
    </dsp:sp>
    <dsp:sp modelId="{431B7A1E-CFE0-9E46-ABDB-81862DE46652}">
      <dsp:nvSpPr>
        <dsp:cNvPr id="0" name=""/>
        <dsp:cNvSpPr/>
      </dsp:nvSpPr>
      <dsp:spPr>
        <a:xfrm>
          <a:off x="0" y="3513365"/>
          <a:ext cx="3785616" cy="83606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Do</a:t>
          </a:r>
        </a:p>
      </dsp:txBody>
      <dsp:txXfrm>
        <a:off x="40813" y="3554178"/>
        <a:ext cx="3703990" cy="754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C145D-CF74-F74B-AA3F-CE19C7B72982}">
      <dsp:nvSpPr>
        <dsp:cNvPr id="0" name=""/>
        <dsp:cNvSpPr/>
      </dsp:nvSpPr>
      <dsp:spPr>
        <a:xfrm>
          <a:off x="0" y="1646"/>
          <a:ext cx="10515600" cy="8581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Make certain that you pick up technical terms . It will help you understand more about the craft of writing... and help your results.                                                                              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 ( Tip: examiners love it when you use a technical term.)</a:t>
          </a:r>
          <a:endParaRPr lang="en-GB" sz="1800" kern="1200" dirty="0"/>
        </a:p>
      </dsp:txBody>
      <dsp:txXfrm>
        <a:off x="41893" y="43539"/>
        <a:ext cx="10431814" cy="774404"/>
      </dsp:txXfrm>
    </dsp:sp>
    <dsp:sp modelId="{2C0ED4E1-9F63-B147-BAB0-88AA82BC94A7}">
      <dsp:nvSpPr>
        <dsp:cNvPr id="0" name=""/>
        <dsp:cNvSpPr/>
      </dsp:nvSpPr>
      <dsp:spPr>
        <a:xfrm>
          <a:off x="0" y="874109"/>
          <a:ext cx="10515600" cy="858190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The book is written in the FIRST PERSON from the POV (POINT OF VIEW] of  Wren.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(Uses I /me / mine  [ THIRD PERSON: he/she/they /his/hers /theirs]</a:t>
          </a:r>
          <a:endParaRPr lang="en-GB" sz="1800" kern="1200" dirty="0"/>
        </a:p>
      </dsp:txBody>
      <dsp:txXfrm>
        <a:off x="41893" y="916002"/>
        <a:ext cx="10431814" cy="774404"/>
      </dsp:txXfrm>
    </dsp:sp>
    <dsp:sp modelId="{55A94FB6-A433-6C4D-BE47-1878383DF0EF}">
      <dsp:nvSpPr>
        <dsp:cNvPr id="0" name=""/>
        <dsp:cNvSpPr/>
      </dsp:nvSpPr>
      <dsp:spPr>
        <a:xfrm>
          <a:off x="0" y="1746573"/>
          <a:ext cx="10515600" cy="85819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Why choose first person?</a:t>
          </a:r>
          <a:endParaRPr lang="en-GB" sz="2000" kern="1200" dirty="0"/>
        </a:p>
      </dsp:txBody>
      <dsp:txXfrm>
        <a:off x="41893" y="1788466"/>
        <a:ext cx="10431814" cy="774404"/>
      </dsp:txXfrm>
    </dsp:sp>
    <dsp:sp modelId="{95C47CF4-6C45-5A4D-AD53-58E358C3A87F}">
      <dsp:nvSpPr>
        <dsp:cNvPr id="0" name=""/>
        <dsp:cNvSpPr/>
      </dsp:nvSpPr>
      <dsp:spPr>
        <a:xfrm>
          <a:off x="0" y="2657881"/>
          <a:ext cx="10515600" cy="858190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b="1" kern="1200" dirty="0"/>
            <a:t>-</a:t>
          </a:r>
          <a:r>
            <a:rPr lang="en-GB" sz="1800" b="1" kern="1200" dirty="0"/>
            <a:t>More personal? Easier for readers to identify with? </a:t>
          </a:r>
          <a:endParaRPr lang="en-GB" sz="1800" kern="1200" dirty="0"/>
        </a:p>
      </dsp:txBody>
      <dsp:txXfrm>
        <a:off x="41893" y="2699774"/>
        <a:ext cx="10431814" cy="774404"/>
      </dsp:txXfrm>
    </dsp:sp>
    <dsp:sp modelId="{8251C5A7-3011-E94E-9165-CF33A7E06537}">
      <dsp:nvSpPr>
        <dsp:cNvPr id="0" name=""/>
        <dsp:cNvSpPr/>
      </dsp:nvSpPr>
      <dsp:spPr>
        <a:xfrm>
          <a:off x="0" y="3491501"/>
          <a:ext cx="10515600" cy="85819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But it can be tricky: it’s important to get the ‘voice’ right and sustain it.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 In terms of plot, it restricts scenes to those where the narrator is present.</a:t>
          </a:r>
          <a:endParaRPr lang="en-GB" sz="1800" kern="1200" dirty="0"/>
        </a:p>
      </dsp:txBody>
      <dsp:txXfrm>
        <a:off x="41893" y="3533394"/>
        <a:ext cx="10431814" cy="774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F06F8-98A9-F443-91F4-B7FAFC6A36AF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216A6-1CFF-B44F-BE52-A7B1501D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22739-03FE-C281-6AD4-07992FB03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477FE-31E8-938B-3614-E52291094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9404A-69D0-A119-6BB3-72E9D0B4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47C78-7951-03EC-2A52-984DFFDD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D764-4139-F712-CEC6-1B819873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DE44-D673-A788-75FD-38CA10C47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0DB66-9590-4737-73E2-43B7D1599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B3D9-CC27-79A1-9C12-368DB064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991DE-0D75-EDB7-F8F7-65B9D80F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43F3F-2CD1-61D8-662A-BCB888BB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1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B3635-A623-B5A4-BC07-6A24BABFF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E66AA8-2676-4649-61D0-D564D5D51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F5388-6AB0-E023-9459-153F09AB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F781-AD1D-EAF4-D867-A04BBA1C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B8C5F-288E-5A03-549A-96331143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8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C3D8-BEA5-FA3C-8532-4C9C8888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99230-C9A4-3C20-6CA0-2BEAC8802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1C950-32BB-3B8C-BA03-D4CBB801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A277A-C728-855C-E26B-2EE4D4B23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C09C0-56AA-B628-0050-128542E29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5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47514-019D-1417-CD01-E861D541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D921A-C46F-1784-1855-72854117B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16553-97CD-16E8-8867-E483F669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634-A4E5-0BFA-C05E-C46720C4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C1A35-FC7C-2A5B-B2FA-8E31433E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5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1F86-5BDB-6E8A-6CB3-B2E7DAF7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16974-B076-3E8C-E7ED-25EEADE4E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0C40-E739-1D9A-8FA1-B538ED9C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49DE3-7D63-58C4-5FBE-CD2C437C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091AE-EA2F-F96C-060D-38AB596D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99480-928D-7ECE-F529-D027C14A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5A8A-7BBA-39FB-C70F-87F6BB76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37498-484E-EA87-D0A7-0B22A286F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4931D-8AE0-05D3-E52A-AAB48F401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0478C-5522-2997-1208-47D8AC148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D8F11-6A4E-43AF-5FB7-24F55FCDD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05FC2E-7D60-519C-86CE-B8B1338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43734-9D76-AACB-3DBA-96DBA029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42979E-C3FD-7342-E1AB-AD417B5BB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3655-F6F6-BEFA-F8FE-4CAAC954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FC493-FF2C-E261-FAC9-F17A3A40A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720A1-7C8B-B929-17F0-8647230B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DBCEF-5C2F-0A14-667D-8A3AB44D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8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6D2E5-F348-1524-1D7F-2DD67B96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DD26E5-3DE8-A7D2-2FBE-71D53244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2410-7581-63A9-8194-77BDEEED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A7F0-BA09-A555-35C8-1D7621C0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20A7A-2023-54FF-5B95-198AC05C0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86574-2782-BD85-F90F-7801FCD38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BEABA-34DF-AB8B-9EA2-C0CDC321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BB594-7B1E-9364-8FFF-3B3B1763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3481-A421-FF9C-73EE-CC030186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35E5-E48C-C7F0-B526-363E8F64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044F2-A0B0-8B7F-2219-885FD695C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F1310-B007-0802-7CF4-903501CFA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65E64-86FD-DACB-822F-26A09D8A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D3E64-DE2E-E446-70F4-CCFB90D1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B67D6-6D34-6289-F8B8-B0031BD7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8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3635A-4DCA-583A-81AC-212590B3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F9B1-BCC9-B264-F307-AD993CF8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70297-F2AC-E133-EF66-C3399B7C6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98E36B-5FBC-664C-BC78-3E0D01958584}" type="datetimeFigureOut">
              <a:rPr lang="en-US" smtClean="0"/>
              <a:t>6/25/24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274F6-19E7-924E-0F94-E417E0FB9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319F6-4C07-46E0-D60D-5CB81075D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56E70-DE46-9043-A330-C1C2AFC56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61CB8-A9DC-1F06-90F9-694A25069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7B08F-44B2-9598-9ECC-D533E4DF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Student Mission </a:t>
            </a:r>
            <a:br>
              <a:rPr lang="en-US" sz="4000" dirty="0"/>
            </a:br>
            <a:r>
              <a:rPr lang="en-US" sz="4000" dirty="0"/>
              <a:t>Book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1178B-D11F-C727-9226-C14C6A7E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Sarah Green</a:t>
            </a:r>
          </a:p>
        </p:txBody>
      </p:sp>
    </p:spTree>
    <p:extLst>
      <p:ext uri="{BB962C8B-B14F-4D97-AF65-F5344CB8AC3E}">
        <p14:creationId xmlns:p14="http://schemas.microsoft.com/office/powerpoint/2010/main" val="55906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6DF6FAE8-8BBF-782B-6DCE-6B0626066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983" r="9091"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25ADF-B91A-AE0A-524E-A2A2B78D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In this unit you will: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ADBDDE-0863-33C6-2E84-C9DF7994D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5176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41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E1823-0515-8D01-A4AC-76718E49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Wren: fact file: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46C9-7D40-0AB2-589F-2D487C0B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Wren is a Welsh girl living in Saxon city.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Her father is a goldsmith but also possibly a wizard.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Her mother is skilled in plant lore and ancient wisdom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Wren sometimes has moments of ‘Sight’ when she can glimpse the future.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77CB70-18B2-AA3A-AFBF-F5D3634A4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287" y="0"/>
            <a:ext cx="457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rrow pointing up to word knowledge&#10;&#10;Description automatically generated">
            <a:extLst>
              <a:ext uri="{FF2B5EF4-FFF2-40B4-BE49-F238E27FC236}">
                <a16:creationId xmlns:a16="http://schemas.microsoft.com/office/drawing/2014/main" id="{D1411A85-8E43-F40A-389B-19AF16095D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82C7F51-E3A1-4118-9FD6-D4761335D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953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7311270-C810-8CEE-D521-9B2A9694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</a:t>
            </a:r>
            <a:br>
              <a:rPr lang="en-US" dirty="0"/>
            </a:br>
            <a:r>
              <a:rPr lang="en-US" dirty="0"/>
              <a:t>Remember this?</a:t>
            </a:r>
          </a:p>
        </p:txBody>
      </p:sp>
    </p:spTree>
    <p:extLst>
      <p:ext uri="{BB962C8B-B14F-4D97-AF65-F5344CB8AC3E}">
        <p14:creationId xmlns:p14="http://schemas.microsoft.com/office/powerpoint/2010/main" val="289144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FB960-7E31-3D77-2611-2573CB02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"/>
            <a:ext cx="5251316" cy="2172430"/>
          </a:xfrm>
        </p:spPr>
        <p:txBody>
          <a:bodyPr>
            <a:normAutofit/>
          </a:bodyPr>
          <a:lstStyle/>
          <a:p>
            <a:r>
              <a:rPr lang="en-US" dirty="0"/>
              <a:t>Another key word: REGISTER.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1664-3BE1-3F55-1540-943BB06F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824"/>
            <a:ext cx="5609095" cy="45651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[Not the morning roll call in class! 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all have a variety of ways in which we talk. A ‘wardrobe’ of tones of voice, or </a:t>
            </a:r>
            <a:r>
              <a:rPr lang="en-US" sz="2000" b="1" dirty="0"/>
              <a:t>registers.</a:t>
            </a:r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b="1" dirty="0"/>
              <a:t>register</a:t>
            </a:r>
            <a:r>
              <a:rPr lang="en-US" sz="2000" dirty="0"/>
              <a:t> you use depends on who you are talking to, and the situation. </a:t>
            </a:r>
          </a:p>
          <a:p>
            <a:pPr marL="0" indent="0">
              <a:buNone/>
            </a:pPr>
            <a:r>
              <a:rPr lang="en-US" sz="2000" dirty="0"/>
              <a:t>You will have </a:t>
            </a:r>
            <a:r>
              <a:rPr lang="en-US" sz="2000" b="1" dirty="0"/>
              <a:t>a different register</a:t>
            </a:r>
            <a:r>
              <a:rPr lang="en-US" sz="2000" dirty="0"/>
              <a:t> for:</a:t>
            </a:r>
          </a:p>
          <a:p>
            <a:pPr marL="0" indent="0">
              <a:buNone/>
            </a:pPr>
            <a:r>
              <a:rPr lang="en-US" sz="2000" dirty="0"/>
              <a:t>-Talking to your mates in the yard</a:t>
            </a:r>
          </a:p>
          <a:p>
            <a:pPr marL="0" indent="0">
              <a:buNone/>
            </a:pPr>
            <a:r>
              <a:rPr lang="en-US" sz="2000" dirty="0"/>
              <a:t>-Talking to your teacher</a:t>
            </a:r>
          </a:p>
          <a:p>
            <a:pPr marL="0" indent="0">
              <a:buNone/>
            </a:pPr>
            <a:r>
              <a:rPr lang="en-US" sz="2000" dirty="0"/>
              <a:t>-Talking to the head when you’re in trouble</a:t>
            </a:r>
          </a:p>
          <a:p>
            <a:pPr marL="0" indent="0">
              <a:buNone/>
            </a:pPr>
            <a:r>
              <a:rPr lang="en-US" sz="2000" dirty="0"/>
              <a:t>Talking to a toddler... 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400" dirty="0"/>
              <a:t>                   The list is endless!</a:t>
            </a:r>
          </a:p>
        </p:txBody>
      </p:sp>
      <p:pic>
        <p:nvPicPr>
          <p:cNvPr id="5" name="Picture 4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DD862FBD-439A-E047-76BA-FF923738B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3" r="17029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897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30356-46F1-8C10-E761-89BC2D2B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Using first person:</a:t>
            </a:r>
            <a:br>
              <a:rPr lang="en-US" dirty="0"/>
            </a:br>
            <a:r>
              <a:rPr lang="en-US" dirty="0"/>
              <a:t>getting the ‘voice’ right: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8C8E3-A65E-A048-A93A-7CA219ADF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Every sentence you write in a first-person narrative must sound as though it </a:t>
            </a:r>
            <a:r>
              <a:rPr lang="en-US" sz="2000" b="1" dirty="0"/>
              <a:t>really is </a:t>
            </a:r>
            <a:r>
              <a:rPr lang="en-US" sz="2000" dirty="0"/>
              <a:t>the voice of your character. </a:t>
            </a:r>
          </a:p>
          <a:p>
            <a:pPr marL="0" indent="0">
              <a:buNone/>
            </a:pPr>
            <a:r>
              <a:rPr lang="en-US" sz="2000" dirty="0"/>
              <a:t>To live as believable person, Wren  needs different tones or REGISTERS in the way she speaks. </a:t>
            </a:r>
          </a:p>
          <a:p>
            <a:pPr marL="0" indent="0">
              <a:buNone/>
            </a:pPr>
            <a:r>
              <a:rPr lang="en-US" sz="2000" dirty="0"/>
              <a:t>‘I kicked the dye pot over and I’m not sorry!’ [a bit childish]</a:t>
            </a:r>
          </a:p>
          <a:p>
            <a:pPr marL="0" indent="0">
              <a:buNone/>
            </a:pPr>
            <a:r>
              <a:rPr lang="en-US" sz="2000" dirty="0"/>
              <a:t>‘Show yourselves, brave Cymri, or are you afraid?’ [Brave]</a:t>
            </a:r>
          </a:p>
          <a:p>
            <a:pPr marL="0" indent="0">
              <a:buNone/>
            </a:pPr>
            <a:r>
              <a:rPr lang="en-US" sz="2000" dirty="0"/>
              <a:t>‘Get me rosemary, rue, honey and hyssop if you have it. And set a pan of water to heat.’ [Wise and confident.]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1B497-1A13-3BB8-3F48-F0E9EFE0F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7" r="-1" b="28726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2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7B182-2D7B-5D83-6BE7-C9048442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131"/>
            <a:ext cx="4391025" cy="1093970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Narrative voice: building a relationship with the reader.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8E5C-D6B0-0A9E-1A0D-0865610BD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637"/>
            <a:ext cx="5257800" cy="4177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Every sentence you write in a first-person narrative must sound as though it really is the voice of your character with  varied registers, but always personal  and honest as if they are confiding in a close friend.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‘I was the girl that worked the gold. Did that make me bad magic?’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‘The wet wool stank, and I suppose I did too.’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‘I ever loved being so high in the sky like the eagles that soared overhead.’</a:t>
            </a:r>
          </a:p>
        </p:txBody>
      </p:sp>
      <p:pic>
        <p:nvPicPr>
          <p:cNvPr id="4" name="Picture 3" descr="A silhouette of a person sitting on a rock with a sunset in the background&#10;&#10;Description automatically generated">
            <a:extLst>
              <a:ext uri="{FF2B5EF4-FFF2-40B4-BE49-F238E27FC236}">
                <a16:creationId xmlns:a16="http://schemas.microsoft.com/office/drawing/2014/main" id="{7DA5C43F-2AF5-E1AB-410A-700603D7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9" y="1653638"/>
            <a:ext cx="5260976" cy="35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6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18C53-C512-25C1-136C-0A06B6FC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Be a writer!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CA92F-52DC-7616-5B7E-9E6278779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1" b="-4"/>
          <a:stretch/>
        </p:blipFill>
        <p:spPr>
          <a:xfrm>
            <a:off x="262922" y="113157"/>
            <a:ext cx="3080989" cy="319720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F3362-B033-32C5-5010-ACCDBCB8F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03" r="3" b="5312"/>
          <a:stretch/>
        </p:blipFill>
        <p:spPr>
          <a:xfrm>
            <a:off x="-51978" y="3941736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60CB7-5DA3-9EF6-2CF6-9D092559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Challenge! </a:t>
            </a:r>
          </a:p>
          <a:p>
            <a:pPr marL="0" indent="0">
              <a:buNone/>
            </a:pPr>
            <a:r>
              <a:rPr lang="en-US" sz="1900" dirty="0"/>
              <a:t>Write a story in the first person: ‘A day in the life of...’</a:t>
            </a:r>
          </a:p>
          <a:p>
            <a:pPr marL="0" indent="0">
              <a:buNone/>
            </a:pPr>
            <a:r>
              <a:rPr lang="en-US" sz="1900" dirty="0"/>
              <a:t>This could be a diary entry, perhaps. </a:t>
            </a:r>
          </a:p>
          <a:p>
            <a:pPr marL="0" indent="0">
              <a:buNone/>
            </a:pPr>
            <a:r>
              <a:rPr lang="en-US" sz="1900" dirty="0"/>
              <a:t>Who is this person? What are they like? What problems do they have?</a:t>
            </a:r>
          </a:p>
          <a:p>
            <a:pPr marL="0" indent="0">
              <a:buNone/>
            </a:pPr>
            <a:r>
              <a:rPr lang="en-US" sz="1900" dirty="0"/>
              <a:t>Give your narrator a range of registers as they talk to different people during their day.</a:t>
            </a:r>
          </a:p>
          <a:p>
            <a:pPr marL="0" indent="0">
              <a:buNone/>
            </a:pPr>
            <a:r>
              <a:rPr lang="en-US" sz="1900" dirty="0"/>
              <a:t>Create a tone that sounds as though they are chatting to a mate.</a:t>
            </a:r>
          </a:p>
          <a:p>
            <a:pPr marL="0" indent="0">
              <a:buNone/>
            </a:pPr>
            <a:r>
              <a:rPr lang="en-US" sz="1900"/>
              <a:t>[That will help create the relationship with the reader.]</a:t>
            </a:r>
          </a:p>
        </p:txBody>
      </p:sp>
    </p:spTree>
    <p:extLst>
      <p:ext uri="{BB962C8B-B14F-4D97-AF65-F5344CB8AC3E}">
        <p14:creationId xmlns:p14="http://schemas.microsoft.com/office/powerpoint/2010/main" val="2851527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631</Words>
  <Application>Microsoft Macintosh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Student Mission  Book 5</vt:lpstr>
      <vt:lpstr>In this unit you will:</vt:lpstr>
      <vt:lpstr>Wren: fact file:</vt:lpstr>
      <vt:lpstr>Check your understanding Remember this?</vt:lpstr>
      <vt:lpstr>Another key word: REGISTER.</vt:lpstr>
      <vt:lpstr>Using first person: getting the ‘voice’ right:</vt:lpstr>
      <vt:lpstr>Narrative voice: building a relationship with the reader.</vt:lpstr>
      <vt:lpstr>Be a writer!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Green</dc:creator>
  <cp:lastModifiedBy>Jim Green</cp:lastModifiedBy>
  <cp:revision>15</cp:revision>
  <dcterms:created xsi:type="dcterms:W3CDTF">2024-05-28T17:55:14Z</dcterms:created>
  <dcterms:modified xsi:type="dcterms:W3CDTF">2024-06-25T20:41:32Z</dcterms:modified>
</cp:coreProperties>
</file>