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88"/>
  </p:normalViewPr>
  <p:slideViewPr>
    <p:cSldViewPr snapToGrid="0">
      <p:cViewPr varScale="1">
        <p:scale>
          <a:sx n="96" d="100"/>
          <a:sy n="96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37F9F-2D53-4ACB-8809-D3508C5F04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987F4AC-55EF-4574-AB2D-53B6E33F6508}">
      <dgm:prSet/>
      <dgm:spPr/>
      <dgm:t>
        <a:bodyPr/>
        <a:lstStyle/>
        <a:p>
          <a:pPr>
            <a:defRPr cap="all"/>
          </a:pPr>
          <a:r>
            <a:rPr lang="en-US"/>
            <a:t>Read about the settings of the book</a:t>
          </a:r>
        </a:p>
      </dgm:t>
    </dgm:pt>
    <dgm:pt modelId="{2043EDF8-870F-4729-A8A4-64FF0D8C6DE3}" type="parTrans" cxnId="{2B6F0E50-20D4-46C9-91B6-6160E192CBA1}">
      <dgm:prSet/>
      <dgm:spPr/>
      <dgm:t>
        <a:bodyPr/>
        <a:lstStyle/>
        <a:p>
          <a:endParaRPr lang="en-US"/>
        </a:p>
      </dgm:t>
    </dgm:pt>
    <dgm:pt modelId="{DF86B1E2-6FA9-4FF4-8C51-77914E4377E7}" type="sibTrans" cxnId="{2B6F0E50-20D4-46C9-91B6-6160E192CBA1}">
      <dgm:prSet/>
      <dgm:spPr/>
      <dgm:t>
        <a:bodyPr/>
        <a:lstStyle/>
        <a:p>
          <a:endParaRPr lang="en-US"/>
        </a:p>
      </dgm:t>
    </dgm:pt>
    <dgm:pt modelId="{7EE5E32C-E0BB-4BAC-BF79-52BA8BDF90C9}">
      <dgm:prSet/>
      <dgm:spPr/>
      <dgm:t>
        <a:bodyPr/>
        <a:lstStyle/>
        <a:p>
          <a:pPr>
            <a:defRPr cap="all"/>
          </a:pPr>
          <a:r>
            <a:rPr lang="en-US"/>
            <a:t>Draw a fantasy map for a story of your own</a:t>
          </a:r>
        </a:p>
      </dgm:t>
    </dgm:pt>
    <dgm:pt modelId="{47F52C04-8FA3-43EB-8171-A0A3481D2809}" type="parTrans" cxnId="{F3D75672-CAB3-49B1-85B0-7AD1E8EE118F}">
      <dgm:prSet/>
      <dgm:spPr/>
      <dgm:t>
        <a:bodyPr/>
        <a:lstStyle/>
        <a:p>
          <a:endParaRPr lang="en-US"/>
        </a:p>
      </dgm:t>
    </dgm:pt>
    <dgm:pt modelId="{FCE628F5-C312-4813-9FE8-0BC71E5C52B0}" type="sibTrans" cxnId="{F3D75672-CAB3-49B1-85B0-7AD1E8EE118F}">
      <dgm:prSet/>
      <dgm:spPr/>
      <dgm:t>
        <a:bodyPr/>
        <a:lstStyle/>
        <a:p>
          <a:endParaRPr lang="en-US"/>
        </a:p>
      </dgm:t>
    </dgm:pt>
    <dgm:pt modelId="{791B2755-39A5-4F5F-825C-AEC6AE8BD411}">
      <dgm:prSet/>
      <dgm:spPr/>
      <dgm:t>
        <a:bodyPr/>
        <a:lstStyle/>
        <a:p>
          <a:pPr>
            <a:defRPr cap="all"/>
          </a:pPr>
          <a:r>
            <a:rPr lang="en-US" dirty="0"/>
            <a:t>Write part of the </a:t>
          </a:r>
          <a:r>
            <a:rPr lang="en-US"/>
            <a:t>story or the </a:t>
          </a:r>
          <a:r>
            <a:rPr lang="en-US" dirty="0"/>
            <a:t>blurb for the story</a:t>
          </a:r>
        </a:p>
      </dgm:t>
    </dgm:pt>
    <dgm:pt modelId="{DB9775A5-375F-4604-8859-649B5D035A72}" type="sibTrans" cxnId="{7F994245-9544-4F26-9A9A-68CBD92EC6FC}">
      <dgm:prSet/>
      <dgm:spPr/>
      <dgm:t>
        <a:bodyPr/>
        <a:lstStyle/>
        <a:p>
          <a:endParaRPr lang="en-US"/>
        </a:p>
      </dgm:t>
    </dgm:pt>
    <dgm:pt modelId="{C8FB7E38-8300-4799-9789-82C742D9A408}" type="parTrans" cxnId="{7F994245-9544-4F26-9A9A-68CBD92EC6FC}">
      <dgm:prSet/>
      <dgm:spPr/>
      <dgm:t>
        <a:bodyPr/>
        <a:lstStyle/>
        <a:p>
          <a:endParaRPr lang="en-US"/>
        </a:p>
      </dgm:t>
    </dgm:pt>
    <dgm:pt modelId="{EFA81010-7B6F-4E1C-A4F6-94A832E2A362}" type="pres">
      <dgm:prSet presAssocID="{DA837F9F-2D53-4ACB-8809-D3508C5F0486}" presName="root" presStyleCnt="0">
        <dgm:presLayoutVars>
          <dgm:dir/>
          <dgm:resizeHandles val="exact"/>
        </dgm:presLayoutVars>
      </dgm:prSet>
      <dgm:spPr/>
    </dgm:pt>
    <dgm:pt modelId="{F0403DC4-1C04-41EA-9468-B86C660F1BD5}" type="pres">
      <dgm:prSet presAssocID="{6987F4AC-55EF-4574-AB2D-53B6E33F6508}" presName="compNode" presStyleCnt="0"/>
      <dgm:spPr/>
    </dgm:pt>
    <dgm:pt modelId="{A032B579-4B91-480E-804F-EBE036006279}" type="pres">
      <dgm:prSet presAssocID="{6987F4AC-55EF-4574-AB2D-53B6E33F6508}" presName="iconBgRect" presStyleLbl="bgShp" presStyleIdx="0" presStyleCnt="3"/>
      <dgm:spPr/>
    </dgm:pt>
    <dgm:pt modelId="{E810681E-D74B-425F-B604-68EBB3E3EDE8}" type="pres">
      <dgm:prSet presAssocID="{6987F4AC-55EF-4574-AB2D-53B6E33F65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FC99DF3-D871-4EDA-9464-3DA192E96574}" type="pres">
      <dgm:prSet presAssocID="{6987F4AC-55EF-4574-AB2D-53B6E33F6508}" presName="spaceRect" presStyleCnt="0"/>
      <dgm:spPr/>
    </dgm:pt>
    <dgm:pt modelId="{BCE73657-7BDE-4CC4-B96C-212DEB57E0FA}" type="pres">
      <dgm:prSet presAssocID="{6987F4AC-55EF-4574-AB2D-53B6E33F6508}" presName="textRect" presStyleLbl="revTx" presStyleIdx="0" presStyleCnt="3">
        <dgm:presLayoutVars>
          <dgm:chMax val="1"/>
          <dgm:chPref val="1"/>
        </dgm:presLayoutVars>
      </dgm:prSet>
      <dgm:spPr/>
    </dgm:pt>
    <dgm:pt modelId="{1DCCBAC7-9231-4A7D-92D8-BB09BB6267B8}" type="pres">
      <dgm:prSet presAssocID="{DF86B1E2-6FA9-4FF4-8C51-77914E4377E7}" presName="sibTrans" presStyleCnt="0"/>
      <dgm:spPr/>
    </dgm:pt>
    <dgm:pt modelId="{FD4C08CA-F96E-4736-8B7A-03229F6E416D}" type="pres">
      <dgm:prSet presAssocID="{7EE5E32C-E0BB-4BAC-BF79-52BA8BDF90C9}" presName="compNode" presStyleCnt="0"/>
      <dgm:spPr/>
    </dgm:pt>
    <dgm:pt modelId="{63411379-D52A-4A13-9577-1A3B8E040E3F}" type="pres">
      <dgm:prSet presAssocID="{7EE5E32C-E0BB-4BAC-BF79-52BA8BDF90C9}" presName="iconBgRect" presStyleLbl="bgShp" presStyleIdx="1" presStyleCnt="3"/>
      <dgm:spPr/>
    </dgm:pt>
    <dgm:pt modelId="{262B81D8-3604-46EE-8664-1F7FD3D0C9DF}" type="pres">
      <dgm:prSet presAssocID="{7EE5E32C-E0BB-4BAC-BF79-52BA8BDF90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5246CABB-83F3-4975-870E-29A2EC8E2D5E}" type="pres">
      <dgm:prSet presAssocID="{7EE5E32C-E0BB-4BAC-BF79-52BA8BDF90C9}" presName="spaceRect" presStyleCnt="0"/>
      <dgm:spPr/>
    </dgm:pt>
    <dgm:pt modelId="{AFC0F884-F556-4BA9-8771-F4A88079291F}" type="pres">
      <dgm:prSet presAssocID="{7EE5E32C-E0BB-4BAC-BF79-52BA8BDF90C9}" presName="textRect" presStyleLbl="revTx" presStyleIdx="1" presStyleCnt="3">
        <dgm:presLayoutVars>
          <dgm:chMax val="1"/>
          <dgm:chPref val="1"/>
        </dgm:presLayoutVars>
      </dgm:prSet>
      <dgm:spPr/>
    </dgm:pt>
    <dgm:pt modelId="{C19882A1-EDF7-4780-82BB-03DD11DF5917}" type="pres">
      <dgm:prSet presAssocID="{FCE628F5-C312-4813-9FE8-0BC71E5C52B0}" presName="sibTrans" presStyleCnt="0"/>
      <dgm:spPr/>
    </dgm:pt>
    <dgm:pt modelId="{254D5594-83B0-40F4-BFCA-77A1BCB06E91}" type="pres">
      <dgm:prSet presAssocID="{791B2755-39A5-4F5F-825C-AEC6AE8BD411}" presName="compNode" presStyleCnt="0"/>
      <dgm:spPr/>
    </dgm:pt>
    <dgm:pt modelId="{C90DABB7-919D-4EA9-A2B4-187AE1CEE94E}" type="pres">
      <dgm:prSet presAssocID="{791B2755-39A5-4F5F-825C-AEC6AE8BD411}" presName="iconBgRect" presStyleLbl="bgShp" presStyleIdx="2" presStyleCnt="3"/>
      <dgm:spPr/>
    </dgm:pt>
    <dgm:pt modelId="{865B704A-551C-4E56-B082-8CAA1E238B66}" type="pres">
      <dgm:prSet presAssocID="{791B2755-39A5-4F5F-825C-AEC6AE8BD4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"/>
        </a:ext>
      </dgm:extLst>
    </dgm:pt>
    <dgm:pt modelId="{15DEFB83-66F8-4FF0-94AB-8354C1DF2588}" type="pres">
      <dgm:prSet presAssocID="{791B2755-39A5-4F5F-825C-AEC6AE8BD411}" presName="spaceRect" presStyleCnt="0"/>
      <dgm:spPr/>
    </dgm:pt>
    <dgm:pt modelId="{A25163C3-A539-48B4-93FF-25D278813948}" type="pres">
      <dgm:prSet presAssocID="{791B2755-39A5-4F5F-825C-AEC6AE8BD411}" presName="textRect" presStyleLbl="revTx" presStyleIdx="2" presStyleCnt="3" custScaleX="124617">
        <dgm:presLayoutVars>
          <dgm:chMax val="1"/>
          <dgm:chPref val="1"/>
        </dgm:presLayoutVars>
      </dgm:prSet>
      <dgm:spPr/>
    </dgm:pt>
  </dgm:ptLst>
  <dgm:cxnLst>
    <dgm:cxn modelId="{83863403-DBBB-4546-B11E-36994A8C0A20}" type="presOf" srcId="{6987F4AC-55EF-4574-AB2D-53B6E33F6508}" destId="{BCE73657-7BDE-4CC4-B96C-212DEB57E0FA}" srcOrd="0" destOrd="0" presId="urn:microsoft.com/office/officeart/2018/5/layout/IconCircleLabelList"/>
    <dgm:cxn modelId="{0B04532E-09EF-4A6C-A630-F9DF39D87C55}" type="presOf" srcId="{7EE5E32C-E0BB-4BAC-BF79-52BA8BDF90C9}" destId="{AFC0F884-F556-4BA9-8771-F4A88079291F}" srcOrd="0" destOrd="0" presId="urn:microsoft.com/office/officeart/2018/5/layout/IconCircleLabelList"/>
    <dgm:cxn modelId="{7F994245-9544-4F26-9A9A-68CBD92EC6FC}" srcId="{DA837F9F-2D53-4ACB-8809-D3508C5F0486}" destId="{791B2755-39A5-4F5F-825C-AEC6AE8BD411}" srcOrd="2" destOrd="0" parTransId="{C8FB7E38-8300-4799-9789-82C742D9A408}" sibTransId="{DB9775A5-375F-4604-8859-649B5D035A72}"/>
    <dgm:cxn modelId="{2B6F0E50-20D4-46C9-91B6-6160E192CBA1}" srcId="{DA837F9F-2D53-4ACB-8809-D3508C5F0486}" destId="{6987F4AC-55EF-4574-AB2D-53B6E33F6508}" srcOrd="0" destOrd="0" parTransId="{2043EDF8-870F-4729-A8A4-64FF0D8C6DE3}" sibTransId="{DF86B1E2-6FA9-4FF4-8C51-77914E4377E7}"/>
    <dgm:cxn modelId="{58CA5757-2694-4E53-89D5-C084CC84BDBA}" type="presOf" srcId="{DA837F9F-2D53-4ACB-8809-D3508C5F0486}" destId="{EFA81010-7B6F-4E1C-A4F6-94A832E2A362}" srcOrd="0" destOrd="0" presId="urn:microsoft.com/office/officeart/2018/5/layout/IconCircleLabelList"/>
    <dgm:cxn modelId="{F3D75672-CAB3-49B1-85B0-7AD1E8EE118F}" srcId="{DA837F9F-2D53-4ACB-8809-D3508C5F0486}" destId="{7EE5E32C-E0BB-4BAC-BF79-52BA8BDF90C9}" srcOrd="1" destOrd="0" parTransId="{47F52C04-8FA3-43EB-8171-A0A3481D2809}" sibTransId="{FCE628F5-C312-4813-9FE8-0BC71E5C52B0}"/>
    <dgm:cxn modelId="{0CEB9FC8-447B-423A-8254-E0D567FA22A5}" type="presOf" srcId="{791B2755-39A5-4F5F-825C-AEC6AE8BD411}" destId="{A25163C3-A539-48B4-93FF-25D278813948}" srcOrd="0" destOrd="0" presId="urn:microsoft.com/office/officeart/2018/5/layout/IconCircleLabelList"/>
    <dgm:cxn modelId="{F05437AB-96BA-4572-B292-F4B69F435B86}" type="presParOf" srcId="{EFA81010-7B6F-4E1C-A4F6-94A832E2A362}" destId="{F0403DC4-1C04-41EA-9468-B86C660F1BD5}" srcOrd="0" destOrd="0" presId="urn:microsoft.com/office/officeart/2018/5/layout/IconCircleLabelList"/>
    <dgm:cxn modelId="{DC6FAC73-2EB3-44C9-B617-1D2CDA17C735}" type="presParOf" srcId="{F0403DC4-1C04-41EA-9468-B86C660F1BD5}" destId="{A032B579-4B91-480E-804F-EBE036006279}" srcOrd="0" destOrd="0" presId="urn:microsoft.com/office/officeart/2018/5/layout/IconCircleLabelList"/>
    <dgm:cxn modelId="{AF54086F-CB8E-4AE4-9EB1-62633FAC0EAF}" type="presParOf" srcId="{F0403DC4-1C04-41EA-9468-B86C660F1BD5}" destId="{E810681E-D74B-425F-B604-68EBB3E3EDE8}" srcOrd="1" destOrd="0" presId="urn:microsoft.com/office/officeart/2018/5/layout/IconCircleLabelList"/>
    <dgm:cxn modelId="{69657DF0-16D9-4B9E-AB69-095B7CE642D2}" type="presParOf" srcId="{F0403DC4-1C04-41EA-9468-B86C660F1BD5}" destId="{DFC99DF3-D871-4EDA-9464-3DA192E96574}" srcOrd="2" destOrd="0" presId="urn:microsoft.com/office/officeart/2018/5/layout/IconCircleLabelList"/>
    <dgm:cxn modelId="{2EAAD32E-3781-4887-8237-D934336A8DCA}" type="presParOf" srcId="{F0403DC4-1C04-41EA-9468-B86C660F1BD5}" destId="{BCE73657-7BDE-4CC4-B96C-212DEB57E0FA}" srcOrd="3" destOrd="0" presId="urn:microsoft.com/office/officeart/2018/5/layout/IconCircleLabelList"/>
    <dgm:cxn modelId="{3F24B4AC-B0E4-4189-ACB5-039742DB5F9C}" type="presParOf" srcId="{EFA81010-7B6F-4E1C-A4F6-94A832E2A362}" destId="{1DCCBAC7-9231-4A7D-92D8-BB09BB6267B8}" srcOrd="1" destOrd="0" presId="urn:microsoft.com/office/officeart/2018/5/layout/IconCircleLabelList"/>
    <dgm:cxn modelId="{2A898436-B7F5-4ED7-8FB9-40DD20FAC446}" type="presParOf" srcId="{EFA81010-7B6F-4E1C-A4F6-94A832E2A362}" destId="{FD4C08CA-F96E-4736-8B7A-03229F6E416D}" srcOrd="2" destOrd="0" presId="urn:microsoft.com/office/officeart/2018/5/layout/IconCircleLabelList"/>
    <dgm:cxn modelId="{8CF03DC9-95ED-4576-AC36-43A1CD706CB1}" type="presParOf" srcId="{FD4C08CA-F96E-4736-8B7A-03229F6E416D}" destId="{63411379-D52A-4A13-9577-1A3B8E040E3F}" srcOrd="0" destOrd="0" presId="urn:microsoft.com/office/officeart/2018/5/layout/IconCircleLabelList"/>
    <dgm:cxn modelId="{3E238E72-8329-44D3-A42F-D2B568D74F05}" type="presParOf" srcId="{FD4C08CA-F96E-4736-8B7A-03229F6E416D}" destId="{262B81D8-3604-46EE-8664-1F7FD3D0C9DF}" srcOrd="1" destOrd="0" presId="urn:microsoft.com/office/officeart/2018/5/layout/IconCircleLabelList"/>
    <dgm:cxn modelId="{BDF87A5A-E3DD-47C2-889F-563C21D56F8F}" type="presParOf" srcId="{FD4C08CA-F96E-4736-8B7A-03229F6E416D}" destId="{5246CABB-83F3-4975-870E-29A2EC8E2D5E}" srcOrd="2" destOrd="0" presId="urn:microsoft.com/office/officeart/2018/5/layout/IconCircleLabelList"/>
    <dgm:cxn modelId="{53E495C4-FABD-46A1-A72F-9F5F5256884A}" type="presParOf" srcId="{FD4C08CA-F96E-4736-8B7A-03229F6E416D}" destId="{AFC0F884-F556-4BA9-8771-F4A88079291F}" srcOrd="3" destOrd="0" presId="urn:microsoft.com/office/officeart/2018/5/layout/IconCircleLabelList"/>
    <dgm:cxn modelId="{43FFD697-32DB-4E61-B139-50BF231429BA}" type="presParOf" srcId="{EFA81010-7B6F-4E1C-A4F6-94A832E2A362}" destId="{C19882A1-EDF7-4780-82BB-03DD11DF5917}" srcOrd="3" destOrd="0" presId="urn:microsoft.com/office/officeart/2018/5/layout/IconCircleLabelList"/>
    <dgm:cxn modelId="{9F35DC8A-CD75-48E3-AE66-3BE1720F2D17}" type="presParOf" srcId="{EFA81010-7B6F-4E1C-A4F6-94A832E2A362}" destId="{254D5594-83B0-40F4-BFCA-77A1BCB06E91}" srcOrd="4" destOrd="0" presId="urn:microsoft.com/office/officeart/2018/5/layout/IconCircleLabelList"/>
    <dgm:cxn modelId="{F753F154-C15E-4ACB-A603-B47592B05B26}" type="presParOf" srcId="{254D5594-83B0-40F4-BFCA-77A1BCB06E91}" destId="{C90DABB7-919D-4EA9-A2B4-187AE1CEE94E}" srcOrd="0" destOrd="0" presId="urn:microsoft.com/office/officeart/2018/5/layout/IconCircleLabelList"/>
    <dgm:cxn modelId="{B4A464FE-5F35-452E-B3A5-B8AF70FD6C26}" type="presParOf" srcId="{254D5594-83B0-40F4-BFCA-77A1BCB06E91}" destId="{865B704A-551C-4E56-B082-8CAA1E238B66}" srcOrd="1" destOrd="0" presId="urn:microsoft.com/office/officeart/2018/5/layout/IconCircleLabelList"/>
    <dgm:cxn modelId="{7881F1F8-6DFB-43FA-9AE1-6F03B5B0145D}" type="presParOf" srcId="{254D5594-83B0-40F4-BFCA-77A1BCB06E91}" destId="{15DEFB83-66F8-4FF0-94AB-8354C1DF2588}" srcOrd="2" destOrd="0" presId="urn:microsoft.com/office/officeart/2018/5/layout/IconCircleLabelList"/>
    <dgm:cxn modelId="{5657E787-5118-4F42-9A5F-A28F27F3B493}" type="presParOf" srcId="{254D5594-83B0-40F4-BFCA-77A1BCB06E91}" destId="{A25163C3-A539-48B4-93FF-25D27881394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2B579-4B91-480E-804F-EBE036006279}">
      <dsp:nvSpPr>
        <dsp:cNvPr id="0" name=""/>
        <dsp:cNvSpPr/>
      </dsp:nvSpPr>
      <dsp:spPr>
        <a:xfrm>
          <a:off x="594543" y="521402"/>
          <a:ext cx="1852875" cy="1852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0681E-D74B-425F-B604-68EBB3E3EDE8}">
      <dsp:nvSpPr>
        <dsp:cNvPr id="0" name=""/>
        <dsp:cNvSpPr/>
      </dsp:nvSpPr>
      <dsp:spPr>
        <a:xfrm>
          <a:off x="989418" y="916277"/>
          <a:ext cx="1063124" cy="1063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73657-7BDE-4CC4-B96C-212DEB57E0FA}">
      <dsp:nvSpPr>
        <dsp:cNvPr id="0" name=""/>
        <dsp:cNvSpPr/>
      </dsp:nvSpPr>
      <dsp:spPr>
        <a:xfrm>
          <a:off x="2231" y="295140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Read about the settings of the book</a:t>
          </a:r>
        </a:p>
      </dsp:txBody>
      <dsp:txXfrm>
        <a:off x="2231" y="2951402"/>
        <a:ext cx="3037500" cy="720000"/>
      </dsp:txXfrm>
    </dsp:sp>
    <dsp:sp modelId="{63411379-D52A-4A13-9577-1A3B8E040E3F}">
      <dsp:nvSpPr>
        <dsp:cNvPr id="0" name=""/>
        <dsp:cNvSpPr/>
      </dsp:nvSpPr>
      <dsp:spPr>
        <a:xfrm>
          <a:off x="4163606" y="521402"/>
          <a:ext cx="1852875" cy="1852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B81D8-3604-46EE-8664-1F7FD3D0C9DF}">
      <dsp:nvSpPr>
        <dsp:cNvPr id="0" name=""/>
        <dsp:cNvSpPr/>
      </dsp:nvSpPr>
      <dsp:spPr>
        <a:xfrm>
          <a:off x="4558481" y="916277"/>
          <a:ext cx="1063124" cy="1063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0F884-F556-4BA9-8771-F4A88079291F}">
      <dsp:nvSpPr>
        <dsp:cNvPr id="0" name=""/>
        <dsp:cNvSpPr/>
      </dsp:nvSpPr>
      <dsp:spPr>
        <a:xfrm>
          <a:off x="3571293" y="295140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Draw a fantasy map for a story of your own</a:t>
          </a:r>
        </a:p>
      </dsp:txBody>
      <dsp:txXfrm>
        <a:off x="3571293" y="2951402"/>
        <a:ext cx="3037500" cy="720000"/>
      </dsp:txXfrm>
    </dsp:sp>
    <dsp:sp modelId="{C90DABB7-919D-4EA9-A2B4-187AE1CEE94E}">
      <dsp:nvSpPr>
        <dsp:cNvPr id="0" name=""/>
        <dsp:cNvSpPr/>
      </dsp:nvSpPr>
      <dsp:spPr>
        <a:xfrm>
          <a:off x="8106539" y="521402"/>
          <a:ext cx="1852875" cy="1852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B704A-551C-4E56-B082-8CAA1E238B66}">
      <dsp:nvSpPr>
        <dsp:cNvPr id="0" name=""/>
        <dsp:cNvSpPr/>
      </dsp:nvSpPr>
      <dsp:spPr>
        <a:xfrm>
          <a:off x="8501414" y="916277"/>
          <a:ext cx="1063124" cy="1063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163C3-A539-48B4-93FF-25D278813948}">
      <dsp:nvSpPr>
        <dsp:cNvPr id="0" name=""/>
        <dsp:cNvSpPr/>
      </dsp:nvSpPr>
      <dsp:spPr>
        <a:xfrm>
          <a:off x="7140356" y="2951402"/>
          <a:ext cx="37852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Write part of the </a:t>
          </a:r>
          <a:r>
            <a:rPr lang="en-US" sz="2000" kern="1200"/>
            <a:t>story or the </a:t>
          </a:r>
          <a:r>
            <a:rPr lang="en-US" sz="2000" kern="1200" dirty="0"/>
            <a:t>blurb for the story</a:t>
          </a:r>
        </a:p>
      </dsp:txBody>
      <dsp:txXfrm>
        <a:off x="7140356" y="2951402"/>
        <a:ext cx="3785241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4009-CAA3-B948-8F95-ABF72C537266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4510F-FECE-0E4F-99B1-C3D8F896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4510F-FECE-0E4F-99B1-C3D8F89671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9EEF-BBBF-2EE1-58A5-71D785995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0F0CC-EE78-6C55-56CB-AEE39D882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124F-20FB-C864-3944-7C734241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F8D90-FD1F-C773-3CB1-E866416C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FDCE-1FF3-4F66-9E50-485D6FC8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C46D-50AB-B83E-CED8-7880CE6F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B6FEC-D19A-23AC-4AFB-FD7B4D687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39F6-2A2C-26C8-5B70-BAFBC339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0F3F-3948-9CF7-0636-A692BF03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A1235-F717-BDE5-8410-BD3D49FC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4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54623-935D-55A0-AEA4-D2A3E05A4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AC4BF-6FC0-D913-7815-9CD71D772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BEDA4-9E44-428E-6F77-3BB6BB6F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12A2F-C23A-7E1E-E18A-2D16D26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94E1A-631F-6C77-9A13-334CB564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A6E4-B153-25BF-5080-94BD11BE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E3B28-267C-CF13-B952-3F5B796E7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7B59F-3C57-F9A9-6DC4-C3A36669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9167C-7B97-0A15-4827-B3B56CA8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154D-CB7E-1945-D1F2-5062E65E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209B-38C4-0A9F-F3F0-663513DB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385DE-7BF2-2FBD-F08F-E2B82CD6B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BA5A3-4E58-C41E-FE66-6EF5F940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1FEF6-62DD-7ECF-B8BE-49CDB8D0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78452-ADB4-27F9-3B94-AE755195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F220-B2D2-FD42-2B52-E379F9C1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947C3-B803-2BC0-EA32-148F77787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08FEF-C6DE-6FFF-6DED-9F6B4D08D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E61CE-27B2-17B5-F558-FDA51BFD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43AF1-1562-8598-B869-6409A68F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AE04E-D9C3-BD03-C045-38B09C35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D953-0FF3-6520-5E4A-144CC3D4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3DFF0-BC4B-A4F1-C4A9-CB003EEFD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518EF-A98F-254F-9AF5-605118F88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F25AC-CB24-C08C-4822-456F0F2FA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DF0C2-D0A5-4776-36CC-5B3A4028A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55D2A-DD2B-8554-4090-1CF7D698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23151-1E68-8D8D-AE88-CD00E385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7576E-14E3-166E-B0B0-DB68AA5D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31EB-FFD3-7886-66B8-DD6B0858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04AB2-DCB7-73E1-9FB9-1FE8BD60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207F3-9A70-3AE7-4ECE-7B5F4B45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8B30E-499C-AC56-799C-63C14C09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2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F813A-C190-F2BB-D1B3-70C32E26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8E559-D006-2042-9C24-BB6E82D4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61366-74B5-A702-E610-721A2A33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2B20-0C43-3654-1797-B39F8296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EA71-C0AF-D07D-C891-F4C790B3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10EF9-21CA-4F8E-E3C3-17DD0CB4E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5879B-56D9-DCAF-DB80-60B17181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8373A-8CC1-3D2E-E860-86AFE196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20100-DD59-8DA5-4394-9F93364B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9FC0-BB4A-2D0A-D5FE-BB5A2F8A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8242B5-DAC0-C8F3-BA48-77E21DD56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1F592-CE9E-413D-5EC8-527FA03C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DB0D5-09CB-57A6-D55D-6C338D59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D7C78-7F64-62B1-8738-42B5B7EF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637D8-E1A9-3433-67FA-9A707709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0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8774F-AE3B-7EA6-1327-07B80CD3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727E2-0674-A720-24B4-A75FF60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E3811-C2F1-75AA-A842-C2D41DB2B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1719-47C8-754B-99AF-729BFB52B1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0B70E-ACD9-5399-4ACB-F64522654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D5B81-CCDB-E4D6-EF85-3FE488CA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88DB-6AC7-F94A-A6DF-D9CE18C2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8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6C20-C94F-15B3-1777-98BBBE112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572719"/>
            <a:ext cx="5668318" cy="1906290"/>
          </a:xfrm>
        </p:spPr>
        <p:txBody>
          <a:bodyPr/>
          <a:lstStyle/>
          <a:p>
            <a:r>
              <a:rPr lang="en-US" b="1" dirty="0"/>
              <a:t>Student Mission Book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FE75D-0324-73B2-D7BB-6D71D3303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468" y="4726982"/>
            <a:ext cx="4246535" cy="697425"/>
          </a:xfrm>
        </p:spPr>
        <p:txBody>
          <a:bodyPr/>
          <a:lstStyle/>
          <a:p>
            <a:r>
              <a:rPr lang="en-US" dirty="0"/>
              <a:t>Sarah Green</a:t>
            </a:r>
          </a:p>
        </p:txBody>
      </p:sp>
      <p:pic>
        <p:nvPicPr>
          <p:cNvPr id="4" name="Picture 3" descr="A book cover with a lion and deer&#10;&#10;Description automatically generated">
            <a:extLst>
              <a:ext uri="{FF2B5EF4-FFF2-40B4-BE49-F238E27FC236}">
                <a16:creationId xmlns:a16="http://schemas.microsoft.com/office/drawing/2014/main" id="{380FD718-4F63-00CA-F80A-E338768FC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116"/>
          <a:stretch/>
        </p:blipFill>
        <p:spPr>
          <a:xfrm>
            <a:off x="6229215" y="384314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718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0AA56-3614-6EE7-5EA9-0999D488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 this unit you will: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BB15BF-9B20-ED43-085F-9F1646AA8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48543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24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C3B2BB-9B1B-3B2A-DE28-6C90CAF9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556665"/>
          </a:xfrm>
        </p:spPr>
        <p:txBody>
          <a:bodyPr>
            <a:normAutofit fontScale="90000"/>
          </a:bodyPr>
          <a:lstStyle/>
          <a:p>
            <a:r>
              <a:rPr lang="en-US" dirty="0"/>
              <a:t>Author’s Note:</a:t>
            </a:r>
            <a:br>
              <a:rPr lang="en-US" dirty="0"/>
            </a:br>
            <a:r>
              <a:rPr lang="en-US" dirty="0"/>
              <a:t>the settings.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D990-20B6-6D9D-095C-482CD788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4619621" cy="4689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Rowan leads his clan on a long journey. </a:t>
            </a:r>
          </a:p>
          <a:p>
            <a:pPr marL="0" indent="0">
              <a:buNone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places in the book do exist  but in reality, they are much further apart than they are in the story. </a:t>
            </a:r>
          </a:p>
          <a:p>
            <a:pPr marL="0" indent="0">
              <a:buNone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roe deer could travel the true distances between these places!  but </a:t>
            </a:r>
          </a:p>
          <a:p>
            <a:pPr marL="0" indent="0">
              <a:buNone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wanted to use them for their imaginative power.</a:t>
            </a:r>
          </a:p>
          <a:p>
            <a:pPr marL="0" indent="0">
              <a:buNone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Using real-life settings helped me immensely in setting my roe deer in their landscape. </a:t>
            </a:r>
          </a:p>
          <a:p>
            <a:pPr marL="0" indent="0">
              <a:buNone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hope I can be forgiven for the liberties I have taken!</a:t>
            </a:r>
          </a:p>
          <a:p>
            <a:pPr marL="0" indent="0">
              <a:buNone/>
            </a:pPr>
            <a:r>
              <a:rPr lang="en-GB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Author’s Tip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draw on your own experiences but apply imagination!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Task:  learn more: read 248 -250 in the book</a:t>
            </a:r>
          </a:p>
        </p:txBody>
      </p:sp>
      <p:pic>
        <p:nvPicPr>
          <p:cNvPr id="12" name="Picture 11" descr="Female deer looking at camera with autumn colours in a forest">
            <a:extLst>
              <a:ext uri="{FF2B5EF4-FFF2-40B4-BE49-F238E27FC236}">
                <a16:creationId xmlns:a16="http://schemas.microsoft.com/office/drawing/2014/main" id="{50C3F1A3-BEA1-0FBB-9065-32B0FF7B8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8" r="3089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595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E2B47-1E8F-9B6D-F2DF-3F142820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Map of the story. 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[You can find this in the front of the book]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map of a town&#10;&#10;Description automatically generated">
            <a:extLst>
              <a:ext uri="{FF2B5EF4-FFF2-40B4-BE49-F238E27FC236}">
                <a16:creationId xmlns:a16="http://schemas.microsoft.com/office/drawing/2014/main" id="{011EF534-7B85-8F89-4631-A7DE76C34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49" y="300065"/>
            <a:ext cx="4255349" cy="62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BECA7-F2B6-F800-CCF3-22F4284F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8DFB-94EA-5BD4-AABA-7D1B2E66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322"/>
            <a:ext cx="5124586" cy="4549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fantasy map for a story of your own. </a:t>
            </a:r>
          </a:p>
          <a:p>
            <a:pPr marL="0" indent="0">
              <a:buNone/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the settings exciting and challenging!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[Like me, you don’t need to be great at drawing. Just design some simple symbols for trees, rivers, railways etc. [Whatever you need for your story.]</a:t>
            </a:r>
          </a:p>
          <a:p>
            <a:pPr marL="0" indent="0">
              <a:buNone/>
            </a:pP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Tip: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lots of writers draw the map of an island to make things easier.</a:t>
            </a:r>
          </a:p>
          <a:p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Include different terrain like mountains, caves, swamps, trees and some buildings like castles, huts etc.</a:t>
            </a:r>
          </a:p>
          <a:p>
            <a:endParaRPr lang="en-US" sz="2000" dirty="0"/>
          </a:p>
        </p:txBody>
      </p:sp>
      <p:pic>
        <p:nvPicPr>
          <p:cNvPr id="5" name="Picture 4" descr="Arial view of a river, dam and lake">
            <a:extLst>
              <a:ext uri="{FF2B5EF4-FFF2-40B4-BE49-F238E27FC236}">
                <a16:creationId xmlns:a16="http://schemas.microsoft.com/office/drawing/2014/main" id="{3E9423E4-AE47-2307-480A-DAF7FE7B8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9" r="673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389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8EDAC-4623-0FC0-32DE-AC8C128F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650356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Write!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B7ED2-89AC-8C55-F0A9-BA2A20B94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298713"/>
            <a:ext cx="5334197" cy="494136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Imagine that you have written the book that your map belongs to. </a:t>
            </a:r>
          </a:p>
          <a:p>
            <a:pPr marL="0" indent="0">
              <a:buNone/>
            </a:pPr>
            <a:r>
              <a:rPr lang="en-GB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EITHER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Write part of your story in your favourite setting from your map. </a:t>
            </a:r>
          </a:p>
          <a:p>
            <a:pPr marL="0" indent="0">
              <a:buNone/>
            </a:pP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Write the blurb that tells us a little about the story. </a:t>
            </a:r>
          </a:p>
          <a:p>
            <a:pPr marL="0" indent="0"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aim here is to say just enough to tempt someone to read it! </a:t>
            </a:r>
          </a:p>
          <a:p>
            <a:pPr marL="0" indent="0">
              <a:buNone/>
            </a:pP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don’t give too much away!</a:t>
            </a:r>
          </a:p>
          <a:p>
            <a:pPr marL="0" indent="0">
              <a:buNone/>
            </a:pP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Something like...</a:t>
            </a:r>
          </a:p>
          <a:p>
            <a:pPr marL="0" indent="0">
              <a:buNone/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Tiernan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must find the lost secret of his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people. His quest will take him across the Desert of Despair and into the Eagle Mountains...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pic>
        <p:nvPicPr>
          <p:cNvPr id="5" name="Picture 4" descr="Travel essentials on a table">
            <a:extLst>
              <a:ext uri="{FF2B5EF4-FFF2-40B4-BE49-F238E27FC236}">
                <a16:creationId xmlns:a16="http://schemas.microsoft.com/office/drawing/2014/main" id="{7DB3259F-EF0E-B66D-CB2D-A1C063A72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6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44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367</Words>
  <Application>Microsoft Macintosh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Theme</vt:lpstr>
      <vt:lpstr>Student Mission Book 7</vt:lpstr>
      <vt:lpstr>In this unit you will:</vt:lpstr>
      <vt:lpstr>Author’s Note: the settings. </vt:lpstr>
      <vt:lpstr>The Map of the story.  [You can find this in the front of the book]</vt:lpstr>
      <vt:lpstr>Map</vt:lpstr>
      <vt:lpstr>Write!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Green</dc:creator>
  <cp:lastModifiedBy>sarah Green</cp:lastModifiedBy>
  <cp:revision>4</cp:revision>
  <dcterms:created xsi:type="dcterms:W3CDTF">2024-04-18T19:55:38Z</dcterms:created>
  <dcterms:modified xsi:type="dcterms:W3CDTF">2024-04-23T07:48:16Z</dcterms:modified>
</cp:coreProperties>
</file>