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6" r:id="rId3"/>
    <p:sldId id="261" r:id="rId4"/>
    <p:sldId id="277" r:id="rId5"/>
    <p:sldId id="278" r:id="rId6"/>
    <p:sldId id="274" r:id="rId7"/>
    <p:sldId id="275" r:id="rId8"/>
    <p:sldId id="268" r:id="rId9"/>
    <p:sldId id="272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70"/>
  </p:normalViewPr>
  <p:slideViewPr>
    <p:cSldViewPr snapToGrid="0">
      <p:cViewPr varScale="1">
        <p:scale>
          <a:sx n="96" d="100"/>
          <a:sy n="96" d="100"/>
        </p:scale>
        <p:origin x="8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B9782-5B64-4212-A6D7-39F509650261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DC90506-1A1F-4DF4-9958-B333D89D4812}">
      <dgm:prSet/>
      <dgm:spPr/>
      <dgm:t>
        <a:bodyPr/>
        <a:lstStyle/>
        <a:p>
          <a:r>
            <a:rPr lang="en-US" dirty="0"/>
            <a:t>Check what you have learned so far.</a:t>
          </a:r>
        </a:p>
      </dgm:t>
    </dgm:pt>
    <dgm:pt modelId="{2335AECE-DE29-4CC7-84F6-CF174DE8C776}" type="parTrans" cxnId="{DECFA3E5-778D-4F75-A83E-12C5DEA0DC81}">
      <dgm:prSet/>
      <dgm:spPr/>
      <dgm:t>
        <a:bodyPr/>
        <a:lstStyle/>
        <a:p>
          <a:endParaRPr lang="en-US"/>
        </a:p>
      </dgm:t>
    </dgm:pt>
    <dgm:pt modelId="{A7B3AA19-36FC-448C-A3B6-F5A8C749C320}" type="sibTrans" cxnId="{DECFA3E5-778D-4F75-A83E-12C5DEA0DC81}">
      <dgm:prSet/>
      <dgm:spPr/>
      <dgm:t>
        <a:bodyPr/>
        <a:lstStyle/>
        <a:p>
          <a:endParaRPr lang="en-US"/>
        </a:p>
      </dgm:t>
    </dgm:pt>
    <dgm:pt modelId="{49DB8812-A11A-4B33-AF78-A8F35BD9551A}">
      <dgm:prSet/>
      <dgm:spPr/>
      <dgm:t>
        <a:bodyPr/>
        <a:lstStyle/>
        <a:p>
          <a:r>
            <a:rPr lang="en-US"/>
            <a:t>Learn some key words that impress.</a:t>
          </a:r>
        </a:p>
      </dgm:t>
    </dgm:pt>
    <dgm:pt modelId="{051375D2-570F-41CC-87BF-2EEB09EBCB01}" type="parTrans" cxnId="{C05D6B24-9B9C-41ED-A0AB-AE1B8985A9E2}">
      <dgm:prSet/>
      <dgm:spPr/>
      <dgm:t>
        <a:bodyPr/>
        <a:lstStyle/>
        <a:p>
          <a:endParaRPr lang="en-US"/>
        </a:p>
      </dgm:t>
    </dgm:pt>
    <dgm:pt modelId="{2DD56C5C-F261-41EB-B621-18A3CA460E5E}" type="sibTrans" cxnId="{C05D6B24-9B9C-41ED-A0AB-AE1B8985A9E2}">
      <dgm:prSet/>
      <dgm:spPr/>
      <dgm:t>
        <a:bodyPr/>
        <a:lstStyle/>
        <a:p>
          <a:endParaRPr lang="en-US"/>
        </a:p>
      </dgm:t>
    </dgm:pt>
    <dgm:pt modelId="{CC73C709-8A32-43E6-BC1D-0B704453D5D2}">
      <dgm:prSet/>
      <dgm:spPr/>
      <dgm:t>
        <a:bodyPr/>
        <a:lstStyle/>
        <a:p>
          <a:r>
            <a:rPr lang="en-US"/>
            <a:t>Develop your understanding</a:t>
          </a:r>
        </a:p>
      </dgm:t>
    </dgm:pt>
    <dgm:pt modelId="{9C3D8555-E541-42BA-A7A8-6548750BB6B8}" type="parTrans" cxnId="{1B1923E8-5ADF-4FFD-B4C1-0313879A5C92}">
      <dgm:prSet/>
      <dgm:spPr/>
      <dgm:t>
        <a:bodyPr/>
        <a:lstStyle/>
        <a:p>
          <a:endParaRPr lang="en-US"/>
        </a:p>
      </dgm:t>
    </dgm:pt>
    <dgm:pt modelId="{CEE73866-90C0-4665-A9DE-C6FD5A79B385}" type="sibTrans" cxnId="{1B1923E8-5ADF-4FFD-B4C1-0313879A5C92}">
      <dgm:prSet/>
      <dgm:spPr/>
      <dgm:t>
        <a:bodyPr/>
        <a:lstStyle/>
        <a:p>
          <a:endParaRPr lang="en-US"/>
        </a:p>
      </dgm:t>
    </dgm:pt>
    <dgm:pt modelId="{BFBCDD9E-B39F-47B2-A10B-5EADE9DAB638}">
      <dgm:prSet/>
      <dgm:spPr/>
      <dgm:t>
        <a:bodyPr/>
        <a:lstStyle/>
        <a:p>
          <a:r>
            <a:rPr lang="en-US" dirty="0"/>
            <a:t>Do some thinking planning </a:t>
          </a:r>
          <a:r>
            <a:rPr lang="en-US"/>
            <a:t>and writing.</a:t>
          </a:r>
          <a:endParaRPr lang="en-US" dirty="0"/>
        </a:p>
      </dgm:t>
    </dgm:pt>
    <dgm:pt modelId="{E68236C2-0FA2-49F5-94E7-0E384E05E684}" type="parTrans" cxnId="{DF681F03-C8E8-4D40-B84B-FE4551DB37DC}">
      <dgm:prSet/>
      <dgm:spPr/>
      <dgm:t>
        <a:bodyPr/>
        <a:lstStyle/>
        <a:p>
          <a:endParaRPr lang="en-US"/>
        </a:p>
      </dgm:t>
    </dgm:pt>
    <dgm:pt modelId="{8C977594-23EE-4885-822A-F2B8FF2AB251}" type="sibTrans" cxnId="{DF681F03-C8E8-4D40-B84B-FE4551DB37DC}">
      <dgm:prSet/>
      <dgm:spPr/>
      <dgm:t>
        <a:bodyPr/>
        <a:lstStyle/>
        <a:p>
          <a:endParaRPr lang="en-US"/>
        </a:p>
      </dgm:t>
    </dgm:pt>
    <dgm:pt modelId="{D29AB981-376E-47F0-ABBD-5CCDD22AD923}">
      <dgm:prSet/>
      <dgm:spPr/>
      <dgm:t>
        <a:bodyPr/>
        <a:lstStyle/>
        <a:p>
          <a:r>
            <a:rPr lang="en-US"/>
            <a:t>Do some writing of your own.</a:t>
          </a:r>
        </a:p>
      </dgm:t>
    </dgm:pt>
    <dgm:pt modelId="{331BA1C0-C474-4657-8EFE-055030DE52D5}" type="parTrans" cxnId="{734EF653-AAB4-4894-9EF7-4A7406AA2A94}">
      <dgm:prSet/>
      <dgm:spPr/>
      <dgm:t>
        <a:bodyPr/>
        <a:lstStyle/>
        <a:p>
          <a:endParaRPr lang="en-US"/>
        </a:p>
      </dgm:t>
    </dgm:pt>
    <dgm:pt modelId="{EDF601A3-0529-4680-88B0-0A49688D3848}" type="sibTrans" cxnId="{734EF653-AAB4-4894-9EF7-4A7406AA2A94}">
      <dgm:prSet/>
      <dgm:spPr/>
      <dgm:t>
        <a:bodyPr/>
        <a:lstStyle/>
        <a:p>
          <a:endParaRPr lang="en-US"/>
        </a:p>
      </dgm:t>
    </dgm:pt>
    <dgm:pt modelId="{9F36AE14-1B0A-4620-BB26-C13E68A545CF}" type="pres">
      <dgm:prSet presAssocID="{DA8B9782-5B64-4212-A6D7-39F509650261}" presName="root" presStyleCnt="0">
        <dgm:presLayoutVars>
          <dgm:dir/>
          <dgm:resizeHandles val="exact"/>
        </dgm:presLayoutVars>
      </dgm:prSet>
      <dgm:spPr/>
    </dgm:pt>
    <dgm:pt modelId="{A71304E0-908A-4D05-A4E1-68DD978514B5}" type="pres">
      <dgm:prSet presAssocID="{DA8B9782-5B64-4212-A6D7-39F509650261}" presName="container" presStyleCnt="0">
        <dgm:presLayoutVars>
          <dgm:dir/>
          <dgm:resizeHandles val="exact"/>
        </dgm:presLayoutVars>
      </dgm:prSet>
      <dgm:spPr/>
    </dgm:pt>
    <dgm:pt modelId="{02CA366E-3EA4-4465-A61F-9099370DEB59}" type="pres">
      <dgm:prSet presAssocID="{DDC90506-1A1F-4DF4-9958-B333D89D4812}" presName="compNode" presStyleCnt="0"/>
      <dgm:spPr/>
    </dgm:pt>
    <dgm:pt modelId="{C2F8B534-43A3-4341-8775-E2387CCE978F}" type="pres">
      <dgm:prSet presAssocID="{DDC90506-1A1F-4DF4-9958-B333D89D4812}" presName="iconBgRect" presStyleLbl="bgShp" presStyleIdx="0" presStyleCnt="5"/>
      <dgm:spPr/>
    </dgm:pt>
    <dgm:pt modelId="{7B53131B-4D37-4877-A901-7F5CA15C56BE}" type="pres">
      <dgm:prSet presAssocID="{DDC90506-1A1F-4DF4-9958-B333D89D481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65DE8AFE-DDFD-40AA-9ADC-161B49A4FC70}" type="pres">
      <dgm:prSet presAssocID="{DDC90506-1A1F-4DF4-9958-B333D89D4812}" presName="spaceRect" presStyleCnt="0"/>
      <dgm:spPr/>
    </dgm:pt>
    <dgm:pt modelId="{E3DEA079-CD10-4273-9306-DCE1BA7300B1}" type="pres">
      <dgm:prSet presAssocID="{DDC90506-1A1F-4DF4-9958-B333D89D4812}" presName="textRect" presStyleLbl="revTx" presStyleIdx="0" presStyleCnt="5">
        <dgm:presLayoutVars>
          <dgm:chMax val="1"/>
          <dgm:chPref val="1"/>
        </dgm:presLayoutVars>
      </dgm:prSet>
      <dgm:spPr/>
    </dgm:pt>
    <dgm:pt modelId="{23BD0447-FD71-4472-82D5-59CF6B6E3144}" type="pres">
      <dgm:prSet presAssocID="{A7B3AA19-36FC-448C-A3B6-F5A8C749C320}" presName="sibTrans" presStyleLbl="sibTrans2D1" presStyleIdx="0" presStyleCnt="0"/>
      <dgm:spPr/>
    </dgm:pt>
    <dgm:pt modelId="{A6FD6610-6CB2-4FEC-AC01-19CF3803F211}" type="pres">
      <dgm:prSet presAssocID="{49DB8812-A11A-4B33-AF78-A8F35BD9551A}" presName="compNode" presStyleCnt="0"/>
      <dgm:spPr/>
    </dgm:pt>
    <dgm:pt modelId="{B89B5677-F7B4-4231-9DEC-A751839E554D}" type="pres">
      <dgm:prSet presAssocID="{49DB8812-A11A-4B33-AF78-A8F35BD9551A}" presName="iconBgRect" presStyleLbl="bgShp" presStyleIdx="1" presStyleCnt="5"/>
      <dgm:spPr/>
    </dgm:pt>
    <dgm:pt modelId="{458DA811-A2AE-4CBB-A8D3-80DE07BC6FBB}" type="pres">
      <dgm:prSet presAssocID="{49DB8812-A11A-4B33-AF78-A8F35BD9551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8C5F5E84-EB17-4386-B967-0DB3901F6AAB}" type="pres">
      <dgm:prSet presAssocID="{49DB8812-A11A-4B33-AF78-A8F35BD9551A}" presName="spaceRect" presStyleCnt="0"/>
      <dgm:spPr/>
    </dgm:pt>
    <dgm:pt modelId="{A96F04BB-0F09-4082-89C4-83670915E3D3}" type="pres">
      <dgm:prSet presAssocID="{49DB8812-A11A-4B33-AF78-A8F35BD9551A}" presName="textRect" presStyleLbl="revTx" presStyleIdx="1" presStyleCnt="5">
        <dgm:presLayoutVars>
          <dgm:chMax val="1"/>
          <dgm:chPref val="1"/>
        </dgm:presLayoutVars>
      </dgm:prSet>
      <dgm:spPr/>
    </dgm:pt>
    <dgm:pt modelId="{3EE78261-78FF-4DE5-90B9-160DECA44FFD}" type="pres">
      <dgm:prSet presAssocID="{2DD56C5C-F261-41EB-B621-18A3CA460E5E}" presName="sibTrans" presStyleLbl="sibTrans2D1" presStyleIdx="0" presStyleCnt="0"/>
      <dgm:spPr/>
    </dgm:pt>
    <dgm:pt modelId="{31BF6AC5-6D33-4463-BD4A-66D6C36B45D7}" type="pres">
      <dgm:prSet presAssocID="{CC73C709-8A32-43E6-BC1D-0B704453D5D2}" presName="compNode" presStyleCnt="0"/>
      <dgm:spPr/>
    </dgm:pt>
    <dgm:pt modelId="{EB223402-89CD-4DB6-9216-59D925D4FDA1}" type="pres">
      <dgm:prSet presAssocID="{CC73C709-8A32-43E6-BC1D-0B704453D5D2}" presName="iconBgRect" presStyleLbl="bgShp" presStyleIdx="2" presStyleCnt="5"/>
      <dgm:spPr/>
    </dgm:pt>
    <dgm:pt modelId="{9F735135-C2B5-4504-970C-EE66093C3252}" type="pres">
      <dgm:prSet presAssocID="{CC73C709-8A32-43E6-BC1D-0B704453D5D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1E3019F-3D12-4C4A-98C1-08717D479E21}" type="pres">
      <dgm:prSet presAssocID="{CC73C709-8A32-43E6-BC1D-0B704453D5D2}" presName="spaceRect" presStyleCnt="0"/>
      <dgm:spPr/>
    </dgm:pt>
    <dgm:pt modelId="{023B6B92-E202-4191-911D-65C6A5BFAEBC}" type="pres">
      <dgm:prSet presAssocID="{CC73C709-8A32-43E6-BC1D-0B704453D5D2}" presName="textRect" presStyleLbl="revTx" presStyleIdx="2" presStyleCnt="5">
        <dgm:presLayoutVars>
          <dgm:chMax val="1"/>
          <dgm:chPref val="1"/>
        </dgm:presLayoutVars>
      </dgm:prSet>
      <dgm:spPr/>
    </dgm:pt>
    <dgm:pt modelId="{ED6EB1F9-B763-48F2-A25D-15BB51DBD8CF}" type="pres">
      <dgm:prSet presAssocID="{CEE73866-90C0-4665-A9DE-C6FD5A79B385}" presName="sibTrans" presStyleLbl="sibTrans2D1" presStyleIdx="0" presStyleCnt="0"/>
      <dgm:spPr/>
    </dgm:pt>
    <dgm:pt modelId="{678464E5-A18F-432D-A41E-48486B9CF24D}" type="pres">
      <dgm:prSet presAssocID="{BFBCDD9E-B39F-47B2-A10B-5EADE9DAB638}" presName="compNode" presStyleCnt="0"/>
      <dgm:spPr/>
    </dgm:pt>
    <dgm:pt modelId="{0A612A52-06F9-4569-8707-6231F22D77F6}" type="pres">
      <dgm:prSet presAssocID="{BFBCDD9E-B39F-47B2-A10B-5EADE9DAB638}" presName="iconBgRect" presStyleLbl="bgShp" presStyleIdx="3" presStyleCnt="5"/>
      <dgm:spPr/>
    </dgm:pt>
    <dgm:pt modelId="{05DC447B-9416-406F-B974-1AA68757E135}" type="pres">
      <dgm:prSet presAssocID="{BFBCDD9E-B39F-47B2-A10B-5EADE9DAB63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815F8880-CCAB-48F4-AEA2-A8AE8783553F}" type="pres">
      <dgm:prSet presAssocID="{BFBCDD9E-B39F-47B2-A10B-5EADE9DAB638}" presName="spaceRect" presStyleCnt="0"/>
      <dgm:spPr/>
    </dgm:pt>
    <dgm:pt modelId="{77B6E74F-CFFD-48CB-B6DA-E32D698688D7}" type="pres">
      <dgm:prSet presAssocID="{BFBCDD9E-B39F-47B2-A10B-5EADE9DAB638}" presName="textRect" presStyleLbl="revTx" presStyleIdx="3" presStyleCnt="5">
        <dgm:presLayoutVars>
          <dgm:chMax val="1"/>
          <dgm:chPref val="1"/>
        </dgm:presLayoutVars>
      </dgm:prSet>
      <dgm:spPr/>
    </dgm:pt>
    <dgm:pt modelId="{5E88DA6B-BA39-427F-BBB6-0AC600A53247}" type="pres">
      <dgm:prSet presAssocID="{8C977594-23EE-4885-822A-F2B8FF2AB251}" presName="sibTrans" presStyleLbl="sibTrans2D1" presStyleIdx="0" presStyleCnt="0"/>
      <dgm:spPr/>
    </dgm:pt>
    <dgm:pt modelId="{4D22ACCC-5527-4457-A938-FED0C7BBC5CC}" type="pres">
      <dgm:prSet presAssocID="{D29AB981-376E-47F0-ABBD-5CCDD22AD923}" presName="compNode" presStyleCnt="0"/>
      <dgm:spPr/>
    </dgm:pt>
    <dgm:pt modelId="{6903A1EE-71FD-4EF9-942A-F5013508C6DE}" type="pres">
      <dgm:prSet presAssocID="{D29AB981-376E-47F0-ABBD-5CCDD22AD923}" presName="iconBgRect" presStyleLbl="bgShp" presStyleIdx="4" presStyleCnt="5"/>
      <dgm:spPr/>
    </dgm:pt>
    <dgm:pt modelId="{3E65B690-D175-468C-98B4-C93031E82FE3}" type="pres">
      <dgm:prSet presAssocID="{D29AB981-376E-47F0-ABBD-5CCDD22AD92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C717F081-0FF7-4D29-8CED-D7BAE1D92298}" type="pres">
      <dgm:prSet presAssocID="{D29AB981-376E-47F0-ABBD-5CCDD22AD923}" presName="spaceRect" presStyleCnt="0"/>
      <dgm:spPr/>
    </dgm:pt>
    <dgm:pt modelId="{519E3073-5060-4B80-92E0-EA003310737F}" type="pres">
      <dgm:prSet presAssocID="{D29AB981-376E-47F0-ABBD-5CCDD22AD92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1F54900-4492-4B9C-93DC-915D16A1DE55}" type="presOf" srcId="{DA8B9782-5B64-4212-A6D7-39F509650261}" destId="{9F36AE14-1B0A-4620-BB26-C13E68A545CF}" srcOrd="0" destOrd="0" presId="urn:microsoft.com/office/officeart/2018/2/layout/IconCircleList"/>
    <dgm:cxn modelId="{DF681F03-C8E8-4D40-B84B-FE4551DB37DC}" srcId="{DA8B9782-5B64-4212-A6D7-39F509650261}" destId="{BFBCDD9E-B39F-47B2-A10B-5EADE9DAB638}" srcOrd="3" destOrd="0" parTransId="{E68236C2-0FA2-49F5-94E7-0E384E05E684}" sibTransId="{8C977594-23EE-4885-822A-F2B8FF2AB251}"/>
    <dgm:cxn modelId="{8B0A3E0A-A8A6-4EF4-A942-B95A7CFD1A03}" type="presOf" srcId="{CC73C709-8A32-43E6-BC1D-0B704453D5D2}" destId="{023B6B92-E202-4191-911D-65C6A5BFAEBC}" srcOrd="0" destOrd="0" presId="urn:microsoft.com/office/officeart/2018/2/layout/IconCircleList"/>
    <dgm:cxn modelId="{12F94B1D-43A9-4798-8CDF-4F32EE55BF87}" type="presOf" srcId="{BFBCDD9E-B39F-47B2-A10B-5EADE9DAB638}" destId="{77B6E74F-CFFD-48CB-B6DA-E32D698688D7}" srcOrd="0" destOrd="0" presId="urn:microsoft.com/office/officeart/2018/2/layout/IconCircleList"/>
    <dgm:cxn modelId="{F8D0F320-085C-4851-8608-E5F1570F49F3}" type="presOf" srcId="{DDC90506-1A1F-4DF4-9958-B333D89D4812}" destId="{E3DEA079-CD10-4273-9306-DCE1BA7300B1}" srcOrd="0" destOrd="0" presId="urn:microsoft.com/office/officeart/2018/2/layout/IconCircleList"/>
    <dgm:cxn modelId="{C05D6B24-9B9C-41ED-A0AB-AE1B8985A9E2}" srcId="{DA8B9782-5B64-4212-A6D7-39F509650261}" destId="{49DB8812-A11A-4B33-AF78-A8F35BD9551A}" srcOrd="1" destOrd="0" parTransId="{051375D2-570F-41CC-87BF-2EEB09EBCB01}" sibTransId="{2DD56C5C-F261-41EB-B621-18A3CA460E5E}"/>
    <dgm:cxn modelId="{8C53D140-7198-4E87-90B8-A00E70DCF994}" type="presOf" srcId="{49DB8812-A11A-4B33-AF78-A8F35BD9551A}" destId="{A96F04BB-0F09-4082-89C4-83670915E3D3}" srcOrd="0" destOrd="0" presId="urn:microsoft.com/office/officeart/2018/2/layout/IconCircleList"/>
    <dgm:cxn modelId="{734EF653-AAB4-4894-9EF7-4A7406AA2A94}" srcId="{DA8B9782-5B64-4212-A6D7-39F509650261}" destId="{D29AB981-376E-47F0-ABBD-5CCDD22AD923}" srcOrd="4" destOrd="0" parTransId="{331BA1C0-C474-4657-8EFE-055030DE52D5}" sibTransId="{EDF601A3-0529-4680-88B0-0A49688D3848}"/>
    <dgm:cxn modelId="{CA286787-DD82-4E2E-A043-DB59C01A1072}" type="presOf" srcId="{8C977594-23EE-4885-822A-F2B8FF2AB251}" destId="{5E88DA6B-BA39-427F-BBB6-0AC600A53247}" srcOrd="0" destOrd="0" presId="urn:microsoft.com/office/officeart/2018/2/layout/IconCircleList"/>
    <dgm:cxn modelId="{F7E977DC-01F9-4450-B2EB-32614F0970FE}" type="presOf" srcId="{D29AB981-376E-47F0-ABBD-5CCDD22AD923}" destId="{519E3073-5060-4B80-92E0-EA003310737F}" srcOrd="0" destOrd="0" presId="urn:microsoft.com/office/officeart/2018/2/layout/IconCircleList"/>
    <dgm:cxn modelId="{5187F8DD-8747-49BA-8179-CDC322B2F87D}" type="presOf" srcId="{CEE73866-90C0-4665-A9DE-C6FD5A79B385}" destId="{ED6EB1F9-B763-48F2-A25D-15BB51DBD8CF}" srcOrd="0" destOrd="0" presId="urn:microsoft.com/office/officeart/2018/2/layout/IconCircleList"/>
    <dgm:cxn modelId="{DECFA3E5-778D-4F75-A83E-12C5DEA0DC81}" srcId="{DA8B9782-5B64-4212-A6D7-39F509650261}" destId="{DDC90506-1A1F-4DF4-9958-B333D89D4812}" srcOrd="0" destOrd="0" parTransId="{2335AECE-DE29-4CC7-84F6-CF174DE8C776}" sibTransId="{A7B3AA19-36FC-448C-A3B6-F5A8C749C320}"/>
    <dgm:cxn modelId="{1B1923E8-5ADF-4FFD-B4C1-0313879A5C92}" srcId="{DA8B9782-5B64-4212-A6D7-39F509650261}" destId="{CC73C709-8A32-43E6-BC1D-0B704453D5D2}" srcOrd="2" destOrd="0" parTransId="{9C3D8555-E541-42BA-A7A8-6548750BB6B8}" sibTransId="{CEE73866-90C0-4665-A9DE-C6FD5A79B385}"/>
    <dgm:cxn modelId="{1AC3AEF9-4BC1-4301-BEA1-5C0F78B2606A}" type="presOf" srcId="{2DD56C5C-F261-41EB-B621-18A3CA460E5E}" destId="{3EE78261-78FF-4DE5-90B9-160DECA44FFD}" srcOrd="0" destOrd="0" presId="urn:microsoft.com/office/officeart/2018/2/layout/IconCircleList"/>
    <dgm:cxn modelId="{6D54CAFD-43CB-467D-ADB6-3637C13FDD00}" type="presOf" srcId="{A7B3AA19-36FC-448C-A3B6-F5A8C749C320}" destId="{23BD0447-FD71-4472-82D5-59CF6B6E3144}" srcOrd="0" destOrd="0" presId="urn:microsoft.com/office/officeart/2018/2/layout/IconCircleList"/>
    <dgm:cxn modelId="{5D248011-395C-414E-905C-ED384F560C53}" type="presParOf" srcId="{9F36AE14-1B0A-4620-BB26-C13E68A545CF}" destId="{A71304E0-908A-4D05-A4E1-68DD978514B5}" srcOrd="0" destOrd="0" presId="urn:microsoft.com/office/officeart/2018/2/layout/IconCircleList"/>
    <dgm:cxn modelId="{B641E930-69F5-4B23-9565-01F450338554}" type="presParOf" srcId="{A71304E0-908A-4D05-A4E1-68DD978514B5}" destId="{02CA366E-3EA4-4465-A61F-9099370DEB59}" srcOrd="0" destOrd="0" presId="urn:microsoft.com/office/officeart/2018/2/layout/IconCircleList"/>
    <dgm:cxn modelId="{2DC9BFE5-E2C7-4C5C-BB11-C8B54018D870}" type="presParOf" srcId="{02CA366E-3EA4-4465-A61F-9099370DEB59}" destId="{C2F8B534-43A3-4341-8775-E2387CCE978F}" srcOrd="0" destOrd="0" presId="urn:microsoft.com/office/officeart/2018/2/layout/IconCircleList"/>
    <dgm:cxn modelId="{880246F2-B7E0-4192-A16A-568D29B995D8}" type="presParOf" srcId="{02CA366E-3EA4-4465-A61F-9099370DEB59}" destId="{7B53131B-4D37-4877-A901-7F5CA15C56BE}" srcOrd="1" destOrd="0" presId="urn:microsoft.com/office/officeart/2018/2/layout/IconCircleList"/>
    <dgm:cxn modelId="{91BB806B-6F85-4B86-BCA3-B17E7C8F0540}" type="presParOf" srcId="{02CA366E-3EA4-4465-A61F-9099370DEB59}" destId="{65DE8AFE-DDFD-40AA-9ADC-161B49A4FC70}" srcOrd="2" destOrd="0" presId="urn:microsoft.com/office/officeart/2018/2/layout/IconCircleList"/>
    <dgm:cxn modelId="{B8933392-D833-4897-9F0D-0F1D08BA8C54}" type="presParOf" srcId="{02CA366E-3EA4-4465-A61F-9099370DEB59}" destId="{E3DEA079-CD10-4273-9306-DCE1BA7300B1}" srcOrd="3" destOrd="0" presId="urn:microsoft.com/office/officeart/2018/2/layout/IconCircleList"/>
    <dgm:cxn modelId="{57408351-8E8D-44D5-90AB-EF4E85E1EC7D}" type="presParOf" srcId="{A71304E0-908A-4D05-A4E1-68DD978514B5}" destId="{23BD0447-FD71-4472-82D5-59CF6B6E3144}" srcOrd="1" destOrd="0" presId="urn:microsoft.com/office/officeart/2018/2/layout/IconCircleList"/>
    <dgm:cxn modelId="{BCFBA827-AA3B-4972-A571-149371D837E3}" type="presParOf" srcId="{A71304E0-908A-4D05-A4E1-68DD978514B5}" destId="{A6FD6610-6CB2-4FEC-AC01-19CF3803F211}" srcOrd="2" destOrd="0" presId="urn:microsoft.com/office/officeart/2018/2/layout/IconCircleList"/>
    <dgm:cxn modelId="{C5F362FE-C6B8-4271-9801-38E9BE0B0A71}" type="presParOf" srcId="{A6FD6610-6CB2-4FEC-AC01-19CF3803F211}" destId="{B89B5677-F7B4-4231-9DEC-A751839E554D}" srcOrd="0" destOrd="0" presId="urn:microsoft.com/office/officeart/2018/2/layout/IconCircleList"/>
    <dgm:cxn modelId="{7B153186-CA1D-48B0-9A01-5DAD1A22B849}" type="presParOf" srcId="{A6FD6610-6CB2-4FEC-AC01-19CF3803F211}" destId="{458DA811-A2AE-4CBB-A8D3-80DE07BC6FBB}" srcOrd="1" destOrd="0" presId="urn:microsoft.com/office/officeart/2018/2/layout/IconCircleList"/>
    <dgm:cxn modelId="{2B5CF716-968A-4626-B6B5-97F1C054A2CC}" type="presParOf" srcId="{A6FD6610-6CB2-4FEC-AC01-19CF3803F211}" destId="{8C5F5E84-EB17-4386-B967-0DB3901F6AAB}" srcOrd="2" destOrd="0" presId="urn:microsoft.com/office/officeart/2018/2/layout/IconCircleList"/>
    <dgm:cxn modelId="{555AD540-A306-4E0E-83C8-6DEA7FC5A44D}" type="presParOf" srcId="{A6FD6610-6CB2-4FEC-AC01-19CF3803F211}" destId="{A96F04BB-0F09-4082-89C4-83670915E3D3}" srcOrd="3" destOrd="0" presId="urn:microsoft.com/office/officeart/2018/2/layout/IconCircleList"/>
    <dgm:cxn modelId="{A1823A5B-62AA-4C9A-BE00-0978EC51D16D}" type="presParOf" srcId="{A71304E0-908A-4D05-A4E1-68DD978514B5}" destId="{3EE78261-78FF-4DE5-90B9-160DECA44FFD}" srcOrd="3" destOrd="0" presId="urn:microsoft.com/office/officeart/2018/2/layout/IconCircleList"/>
    <dgm:cxn modelId="{7B68D255-5C7D-43AC-A02B-92C1586DA9B0}" type="presParOf" srcId="{A71304E0-908A-4D05-A4E1-68DD978514B5}" destId="{31BF6AC5-6D33-4463-BD4A-66D6C36B45D7}" srcOrd="4" destOrd="0" presId="urn:microsoft.com/office/officeart/2018/2/layout/IconCircleList"/>
    <dgm:cxn modelId="{24B80131-38ED-4A5C-A3A0-879B02F69DEA}" type="presParOf" srcId="{31BF6AC5-6D33-4463-BD4A-66D6C36B45D7}" destId="{EB223402-89CD-4DB6-9216-59D925D4FDA1}" srcOrd="0" destOrd="0" presId="urn:microsoft.com/office/officeart/2018/2/layout/IconCircleList"/>
    <dgm:cxn modelId="{6DE72FD9-2D9C-4EF4-BC0A-687596606488}" type="presParOf" srcId="{31BF6AC5-6D33-4463-BD4A-66D6C36B45D7}" destId="{9F735135-C2B5-4504-970C-EE66093C3252}" srcOrd="1" destOrd="0" presId="urn:microsoft.com/office/officeart/2018/2/layout/IconCircleList"/>
    <dgm:cxn modelId="{A263054D-38D5-41CD-8DA5-E4811B434EE2}" type="presParOf" srcId="{31BF6AC5-6D33-4463-BD4A-66D6C36B45D7}" destId="{E1E3019F-3D12-4C4A-98C1-08717D479E21}" srcOrd="2" destOrd="0" presId="urn:microsoft.com/office/officeart/2018/2/layout/IconCircleList"/>
    <dgm:cxn modelId="{203D31AE-8F24-4AE2-B2B3-97E211921ADF}" type="presParOf" srcId="{31BF6AC5-6D33-4463-BD4A-66D6C36B45D7}" destId="{023B6B92-E202-4191-911D-65C6A5BFAEBC}" srcOrd="3" destOrd="0" presId="urn:microsoft.com/office/officeart/2018/2/layout/IconCircleList"/>
    <dgm:cxn modelId="{EBED3179-FAF5-450F-8655-A089478030B1}" type="presParOf" srcId="{A71304E0-908A-4D05-A4E1-68DD978514B5}" destId="{ED6EB1F9-B763-48F2-A25D-15BB51DBD8CF}" srcOrd="5" destOrd="0" presId="urn:microsoft.com/office/officeart/2018/2/layout/IconCircleList"/>
    <dgm:cxn modelId="{D9C28F02-6794-463D-9D5C-3E6CDDC12F64}" type="presParOf" srcId="{A71304E0-908A-4D05-A4E1-68DD978514B5}" destId="{678464E5-A18F-432D-A41E-48486B9CF24D}" srcOrd="6" destOrd="0" presId="urn:microsoft.com/office/officeart/2018/2/layout/IconCircleList"/>
    <dgm:cxn modelId="{62BE0A45-00AC-4248-B93B-6B7650CF22E4}" type="presParOf" srcId="{678464E5-A18F-432D-A41E-48486B9CF24D}" destId="{0A612A52-06F9-4569-8707-6231F22D77F6}" srcOrd="0" destOrd="0" presId="urn:microsoft.com/office/officeart/2018/2/layout/IconCircleList"/>
    <dgm:cxn modelId="{6C47E1CF-5274-43E4-B515-C23151490E45}" type="presParOf" srcId="{678464E5-A18F-432D-A41E-48486B9CF24D}" destId="{05DC447B-9416-406F-B974-1AA68757E135}" srcOrd="1" destOrd="0" presId="urn:microsoft.com/office/officeart/2018/2/layout/IconCircleList"/>
    <dgm:cxn modelId="{310D8540-8D2E-489E-A6BC-7394F4863464}" type="presParOf" srcId="{678464E5-A18F-432D-A41E-48486B9CF24D}" destId="{815F8880-CCAB-48F4-AEA2-A8AE8783553F}" srcOrd="2" destOrd="0" presId="urn:microsoft.com/office/officeart/2018/2/layout/IconCircleList"/>
    <dgm:cxn modelId="{33C53B9E-A331-473D-AACE-2B6E28F7EF2A}" type="presParOf" srcId="{678464E5-A18F-432D-A41E-48486B9CF24D}" destId="{77B6E74F-CFFD-48CB-B6DA-E32D698688D7}" srcOrd="3" destOrd="0" presId="urn:microsoft.com/office/officeart/2018/2/layout/IconCircleList"/>
    <dgm:cxn modelId="{7621C37C-654E-4646-93E1-043966D58C0B}" type="presParOf" srcId="{A71304E0-908A-4D05-A4E1-68DD978514B5}" destId="{5E88DA6B-BA39-427F-BBB6-0AC600A53247}" srcOrd="7" destOrd="0" presId="urn:microsoft.com/office/officeart/2018/2/layout/IconCircleList"/>
    <dgm:cxn modelId="{96510931-97DB-4DEE-BEA9-F1883A733DEF}" type="presParOf" srcId="{A71304E0-908A-4D05-A4E1-68DD978514B5}" destId="{4D22ACCC-5527-4457-A938-FED0C7BBC5CC}" srcOrd="8" destOrd="0" presId="urn:microsoft.com/office/officeart/2018/2/layout/IconCircleList"/>
    <dgm:cxn modelId="{FD29E90C-27C2-4A7B-83F7-18862CF8281C}" type="presParOf" srcId="{4D22ACCC-5527-4457-A938-FED0C7BBC5CC}" destId="{6903A1EE-71FD-4EF9-942A-F5013508C6DE}" srcOrd="0" destOrd="0" presId="urn:microsoft.com/office/officeart/2018/2/layout/IconCircleList"/>
    <dgm:cxn modelId="{3FC9C6F1-EE1D-44DB-855B-E611A91515CE}" type="presParOf" srcId="{4D22ACCC-5527-4457-A938-FED0C7BBC5CC}" destId="{3E65B690-D175-468C-98B4-C93031E82FE3}" srcOrd="1" destOrd="0" presId="urn:microsoft.com/office/officeart/2018/2/layout/IconCircleList"/>
    <dgm:cxn modelId="{84C953B8-F228-46DD-825A-FEE2DE169163}" type="presParOf" srcId="{4D22ACCC-5527-4457-A938-FED0C7BBC5CC}" destId="{C717F081-0FF7-4D29-8CED-D7BAE1D92298}" srcOrd="2" destOrd="0" presId="urn:microsoft.com/office/officeart/2018/2/layout/IconCircleList"/>
    <dgm:cxn modelId="{CDDFE68B-1A56-493A-BF1F-E280C0982907}" type="presParOf" srcId="{4D22ACCC-5527-4457-A938-FED0C7BBC5CC}" destId="{519E3073-5060-4B80-92E0-EA003310737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A7E736-F479-4FBE-8E7E-7D6EC0D1C16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4507581-0811-4389-9CDF-6A6DD2BD545C}">
      <dgm:prSet/>
      <dgm:spPr/>
      <dgm:t>
        <a:bodyPr/>
        <a:lstStyle/>
        <a:p>
          <a:r>
            <a:rPr lang="en-US" dirty="0"/>
            <a:t>Story Structure:</a:t>
          </a:r>
        </a:p>
      </dgm:t>
    </dgm:pt>
    <dgm:pt modelId="{B04CDB51-237C-41F5-9568-5848CC62DB28}" type="parTrans" cxnId="{F89AB4F7-F15D-4CF7-AAE8-B4BFDF51B73B}">
      <dgm:prSet/>
      <dgm:spPr/>
      <dgm:t>
        <a:bodyPr/>
        <a:lstStyle/>
        <a:p>
          <a:endParaRPr lang="en-US"/>
        </a:p>
      </dgm:t>
    </dgm:pt>
    <dgm:pt modelId="{94FDD3A3-349C-4F0C-8C63-85ED66FAAB51}" type="sibTrans" cxnId="{F89AB4F7-F15D-4CF7-AAE8-B4BFDF51B73B}">
      <dgm:prSet/>
      <dgm:spPr/>
      <dgm:t>
        <a:bodyPr/>
        <a:lstStyle/>
        <a:p>
          <a:endParaRPr lang="en-US"/>
        </a:p>
      </dgm:t>
    </dgm:pt>
    <dgm:pt modelId="{6BDA0D21-0C70-4203-8FD3-DD8368175ED3}">
      <dgm:prSet/>
      <dgm:spPr/>
      <dgm:t>
        <a:bodyPr/>
        <a:lstStyle/>
        <a:p>
          <a:r>
            <a:rPr lang="en-US"/>
            <a:t>Most stories are structured like this:</a:t>
          </a:r>
        </a:p>
      </dgm:t>
    </dgm:pt>
    <dgm:pt modelId="{19BFAF98-DCD4-48DE-AAFD-F32ED175E87C}" type="parTrans" cxnId="{D082B409-71D5-4B41-8859-418D7AEA559B}">
      <dgm:prSet/>
      <dgm:spPr/>
      <dgm:t>
        <a:bodyPr/>
        <a:lstStyle/>
        <a:p>
          <a:endParaRPr lang="en-US"/>
        </a:p>
      </dgm:t>
    </dgm:pt>
    <dgm:pt modelId="{F8EFADC8-93D1-47F6-99CD-0B9C61417417}" type="sibTrans" cxnId="{D082B409-71D5-4B41-8859-418D7AEA559B}">
      <dgm:prSet/>
      <dgm:spPr/>
      <dgm:t>
        <a:bodyPr/>
        <a:lstStyle/>
        <a:p>
          <a:endParaRPr lang="en-US"/>
        </a:p>
      </dgm:t>
    </dgm:pt>
    <dgm:pt modelId="{8997DB60-B4C6-4316-B914-E05D82956553}">
      <dgm:prSet/>
      <dgm:spPr/>
      <dgm:t>
        <a:bodyPr/>
        <a:lstStyle/>
        <a:p>
          <a:r>
            <a:rPr lang="en-US"/>
            <a:t>Set-up &gt;</a:t>
          </a:r>
        </a:p>
      </dgm:t>
    </dgm:pt>
    <dgm:pt modelId="{8D9B2AD5-4BC3-4192-A1C3-D651ABCF4D96}" type="parTrans" cxnId="{1B02BE2C-191B-446C-81C6-2552F8050081}">
      <dgm:prSet/>
      <dgm:spPr/>
      <dgm:t>
        <a:bodyPr/>
        <a:lstStyle/>
        <a:p>
          <a:endParaRPr lang="en-US"/>
        </a:p>
      </dgm:t>
    </dgm:pt>
    <dgm:pt modelId="{FCE2AD5E-A050-4E95-85B4-C9D8EFACA9C5}" type="sibTrans" cxnId="{1B02BE2C-191B-446C-81C6-2552F8050081}">
      <dgm:prSet/>
      <dgm:spPr/>
      <dgm:t>
        <a:bodyPr/>
        <a:lstStyle/>
        <a:p>
          <a:endParaRPr lang="en-US"/>
        </a:p>
      </dgm:t>
    </dgm:pt>
    <dgm:pt modelId="{2C71DA5D-9A4A-481A-A0A7-339C351B4C4D}">
      <dgm:prSet/>
      <dgm:spPr/>
      <dgm:t>
        <a:bodyPr/>
        <a:lstStyle/>
        <a:p>
          <a:r>
            <a:rPr lang="en-US"/>
            <a:t>Development&gt;</a:t>
          </a:r>
        </a:p>
      </dgm:t>
    </dgm:pt>
    <dgm:pt modelId="{F713AF60-9005-4BC0-9F45-D216B12DCDFE}" type="parTrans" cxnId="{3F349C82-0318-4118-8976-BBF950F7C3E1}">
      <dgm:prSet/>
      <dgm:spPr/>
      <dgm:t>
        <a:bodyPr/>
        <a:lstStyle/>
        <a:p>
          <a:endParaRPr lang="en-US"/>
        </a:p>
      </dgm:t>
    </dgm:pt>
    <dgm:pt modelId="{193FCDD9-AE21-4B68-9B8F-E4A9A3FA850C}" type="sibTrans" cxnId="{3F349C82-0318-4118-8976-BBF950F7C3E1}">
      <dgm:prSet/>
      <dgm:spPr/>
      <dgm:t>
        <a:bodyPr/>
        <a:lstStyle/>
        <a:p>
          <a:endParaRPr lang="en-US"/>
        </a:p>
      </dgm:t>
    </dgm:pt>
    <dgm:pt modelId="{8B198A51-30F0-41FD-B7AD-9C4346986EDD}">
      <dgm:prSet/>
      <dgm:spPr/>
      <dgm:t>
        <a:bodyPr/>
        <a:lstStyle/>
        <a:p>
          <a:r>
            <a:rPr lang="en-US"/>
            <a:t>Payoff</a:t>
          </a:r>
        </a:p>
      </dgm:t>
    </dgm:pt>
    <dgm:pt modelId="{2F111CE6-06FB-48C1-9F32-216D7174E352}" type="parTrans" cxnId="{AD975F88-5574-449C-9E00-BD6311F4DEA0}">
      <dgm:prSet/>
      <dgm:spPr/>
      <dgm:t>
        <a:bodyPr/>
        <a:lstStyle/>
        <a:p>
          <a:endParaRPr lang="en-US"/>
        </a:p>
      </dgm:t>
    </dgm:pt>
    <dgm:pt modelId="{1FCFC94C-95B4-45C0-953F-DCC04EE7E80F}" type="sibTrans" cxnId="{AD975F88-5574-449C-9E00-BD6311F4DEA0}">
      <dgm:prSet/>
      <dgm:spPr/>
      <dgm:t>
        <a:bodyPr/>
        <a:lstStyle/>
        <a:p>
          <a:endParaRPr lang="en-US"/>
        </a:p>
      </dgm:t>
    </dgm:pt>
    <dgm:pt modelId="{EABE6EB9-B80E-7B4F-9F9C-82E24CAB0F36}" type="pres">
      <dgm:prSet presAssocID="{EBA7E736-F479-4FBE-8E7E-7D6EC0D1C1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5B96A8-73F2-4344-AA32-FC439816AF36}" type="pres">
      <dgm:prSet presAssocID="{E4507581-0811-4389-9CDF-6A6DD2BD545C}" presName="hierRoot1" presStyleCnt="0"/>
      <dgm:spPr/>
    </dgm:pt>
    <dgm:pt modelId="{1A7C9F13-1B93-1345-B47C-89257C1F9BEC}" type="pres">
      <dgm:prSet presAssocID="{E4507581-0811-4389-9CDF-6A6DD2BD545C}" presName="composite" presStyleCnt="0"/>
      <dgm:spPr/>
    </dgm:pt>
    <dgm:pt modelId="{62D70F46-6C90-1B4E-A374-B159294EB9F1}" type="pres">
      <dgm:prSet presAssocID="{E4507581-0811-4389-9CDF-6A6DD2BD545C}" presName="background" presStyleLbl="node0" presStyleIdx="0" presStyleCnt="5"/>
      <dgm:spPr/>
    </dgm:pt>
    <dgm:pt modelId="{EBAF10F3-C44D-E04C-9354-CB42CC18DE78}" type="pres">
      <dgm:prSet presAssocID="{E4507581-0811-4389-9CDF-6A6DD2BD545C}" presName="text" presStyleLbl="fgAcc0" presStyleIdx="0" presStyleCnt="5">
        <dgm:presLayoutVars>
          <dgm:chPref val="3"/>
        </dgm:presLayoutVars>
      </dgm:prSet>
      <dgm:spPr/>
    </dgm:pt>
    <dgm:pt modelId="{AD600048-098B-7E47-82AC-42B94E2B9657}" type="pres">
      <dgm:prSet presAssocID="{E4507581-0811-4389-9CDF-6A6DD2BD545C}" presName="hierChild2" presStyleCnt="0"/>
      <dgm:spPr/>
    </dgm:pt>
    <dgm:pt modelId="{1A8227B3-952A-8248-AE5F-624C7598D018}" type="pres">
      <dgm:prSet presAssocID="{6BDA0D21-0C70-4203-8FD3-DD8368175ED3}" presName="hierRoot1" presStyleCnt="0"/>
      <dgm:spPr/>
    </dgm:pt>
    <dgm:pt modelId="{13AB8B3F-1041-444C-BDAD-7F95FCF268FD}" type="pres">
      <dgm:prSet presAssocID="{6BDA0D21-0C70-4203-8FD3-DD8368175ED3}" presName="composite" presStyleCnt="0"/>
      <dgm:spPr/>
    </dgm:pt>
    <dgm:pt modelId="{64EB6259-0D1D-584B-8215-80F85B5E53B6}" type="pres">
      <dgm:prSet presAssocID="{6BDA0D21-0C70-4203-8FD3-DD8368175ED3}" presName="background" presStyleLbl="node0" presStyleIdx="1" presStyleCnt="5"/>
      <dgm:spPr/>
    </dgm:pt>
    <dgm:pt modelId="{E6FBEDE0-9502-754C-8B6D-309614355F48}" type="pres">
      <dgm:prSet presAssocID="{6BDA0D21-0C70-4203-8FD3-DD8368175ED3}" presName="text" presStyleLbl="fgAcc0" presStyleIdx="1" presStyleCnt="5">
        <dgm:presLayoutVars>
          <dgm:chPref val="3"/>
        </dgm:presLayoutVars>
      </dgm:prSet>
      <dgm:spPr/>
    </dgm:pt>
    <dgm:pt modelId="{0184297D-0D7B-EE4A-902C-C9EA3C83E363}" type="pres">
      <dgm:prSet presAssocID="{6BDA0D21-0C70-4203-8FD3-DD8368175ED3}" presName="hierChild2" presStyleCnt="0"/>
      <dgm:spPr/>
    </dgm:pt>
    <dgm:pt modelId="{6D7D2520-083E-D94E-97EA-5E63C0E6CB3E}" type="pres">
      <dgm:prSet presAssocID="{8997DB60-B4C6-4316-B914-E05D82956553}" presName="hierRoot1" presStyleCnt="0"/>
      <dgm:spPr/>
    </dgm:pt>
    <dgm:pt modelId="{CDD51CAC-3141-C444-A838-BD9D0E037729}" type="pres">
      <dgm:prSet presAssocID="{8997DB60-B4C6-4316-B914-E05D82956553}" presName="composite" presStyleCnt="0"/>
      <dgm:spPr/>
    </dgm:pt>
    <dgm:pt modelId="{76EB1C80-B9C1-C046-9430-572A1FD2C3FE}" type="pres">
      <dgm:prSet presAssocID="{8997DB60-B4C6-4316-B914-E05D82956553}" presName="background" presStyleLbl="node0" presStyleIdx="2" presStyleCnt="5"/>
      <dgm:spPr/>
    </dgm:pt>
    <dgm:pt modelId="{88D94DD1-5916-674C-BAD4-114E247DA3BB}" type="pres">
      <dgm:prSet presAssocID="{8997DB60-B4C6-4316-B914-E05D82956553}" presName="text" presStyleLbl="fgAcc0" presStyleIdx="2" presStyleCnt="5">
        <dgm:presLayoutVars>
          <dgm:chPref val="3"/>
        </dgm:presLayoutVars>
      </dgm:prSet>
      <dgm:spPr/>
    </dgm:pt>
    <dgm:pt modelId="{2C627489-C1A8-0746-973E-980439397345}" type="pres">
      <dgm:prSet presAssocID="{8997DB60-B4C6-4316-B914-E05D82956553}" presName="hierChild2" presStyleCnt="0"/>
      <dgm:spPr/>
    </dgm:pt>
    <dgm:pt modelId="{24912E20-28D7-9B4C-837E-6046F6773036}" type="pres">
      <dgm:prSet presAssocID="{2C71DA5D-9A4A-481A-A0A7-339C351B4C4D}" presName="hierRoot1" presStyleCnt="0"/>
      <dgm:spPr/>
    </dgm:pt>
    <dgm:pt modelId="{8281D1BD-F3C2-B54D-8A40-E264734E9DC2}" type="pres">
      <dgm:prSet presAssocID="{2C71DA5D-9A4A-481A-A0A7-339C351B4C4D}" presName="composite" presStyleCnt="0"/>
      <dgm:spPr/>
    </dgm:pt>
    <dgm:pt modelId="{CED4B6A2-1876-7D46-A773-670771982E19}" type="pres">
      <dgm:prSet presAssocID="{2C71DA5D-9A4A-481A-A0A7-339C351B4C4D}" presName="background" presStyleLbl="node0" presStyleIdx="3" presStyleCnt="5"/>
      <dgm:spPr/>
    </dgm:pt>
    <dgm:pt modelId="{95E808C4-6B41-724A-B3B0-E6BA5FF039FC}" type="pres">
      <dgm:prSet presAssocID="{2C71DA5D-9A4A-481A-A0A7-339C351B4C4D}" presName="text" presStyleLbl="fgAcc0" presStyleIdx="3" presStyleCnt="5">
        <dgm:presLayoutVars>
          <dgm:chPref val="3"/>
        </dgm:presLayoutVars>
      </dgm:prSet>
      <dgm:spPr/>
    </dgm:pt>
    <dgm:pt modelId="{046B3488-6994-834B-AA5D-A6F4130D17C7}" type="pres">
      <dgm:prSet presAssocID="{2C71DA5D-9A4A-481A-A0A7-339C351B4C4D}" presName="hierChild2" presStyleCnt="0"/>
      <dgm:spPr/>
    </dgm:pt>
    <dgm:pt modelId="{4CCC1CD1-AB1D-094E-853A-18837BFD69E0}" type="pres">
      <dgm:prSet presAssocID="{8B198A51-30F0-41FD-B7AD-9C4346986EDD}" presName="hierRoot1" presStyleCnt="0"/>
      <dgm:spPr/>
    </dgm:pt>
    <dgm:pt modelId="{1269B3FB-93DB-8D4C-B909-52AE52A520AB}" type="pres">
      <dgm:prSet presAssocID="{8B198A51-30F0-41FD-B7AD-9C4346986EDD}" presName="composite" presStyleCnt="0"/>
      <dgm:spPr/>
    </dgm:pt>
    <dgm:pt modelId="{D58C75A5-5C37-AD47-B8F3-5FC3DF6B694C}" type="pres">
      <dgm:prSet presAssocID="{8B198A51-30F0-41FD-B7AD-9C4346986EDD}" presName="background" presStyleLbl="node0" presStyleIdx="4" presStyleCnt="5"/>
      <dgm:spPr/>
    </dgm:pt>
    <dgm:pt modelId="{59367335-D8EC-BF47-86D5-218A19F7D2F4}" type="pres">
      <dgm:prSet presAssocID="{8B198A51-30F0-41FD-B7AD-9C4346986EDD}" presName="text" presStyleLbl="fgAcc0" presStyleIdx="4" presStyleCnt="5">
        <dgm:presLayoutVars>
          <dgm:chPref val="3"/>
        </dgm:presLayoutVars>
      </dgm:prSet>
      <dgm:spPr/>
    </dgm:pt>
    <dgm:pt modelId="{C09DA223-42C8-9C48-A419-231BCCD69B28}" type="pres">
      <dgm:prSet presAssocID="{8B198A51-30F0-41FD-B7AD-9C4346986EDD}" presName="hierChild2" presStyleCnt="0"/>
      <dgm:spPr/>
    </dgm:pt>
  </dgm:ptLst>
  <dgm:cxnLst>
    <dgm:cxn modelId="{D082B409-71D5-4B41-8859-418D7AEA559B}" srcId="{EBA7E736-F479-4FBE-8E7E-7D6EC0D1C164}" destId="{6BDA0D21-0C70-4203-8FD3-DD8368175ED3}" srcOrd="1" destOrd="0" parTransId="{19BFAF98-DCD4-48DE-AAFD-F32ED175E87C}" sibTransId="{F8EFADC8-93D1-47F6-99CD-0B9C61417417}"/>
    <dgm:cxn modelId="{B690E409-3574-E248-8C9B-CAA298F736A5}" type="presOf" srcId="{8B198A51-30F0-41FD-B7AD-9C4346986EDD}" destId="{59367335-D8EC-BF47-86D5-218A19F7D2F4}" srcOrd="0" destOrd="0" presId="urn:microsoft.com/office/officeart/2005/8/layout/hierarchy1"/>
    <dgm:cxn modelId="{E51ED828-0E40-F646-828B-0F2E027FD4EC}" type="presOf" srcId="{2C71DA5D-9A4A-481A-A0A7-339C351B4C4D}" destId="{95E808C4-6B41-724A-B3B0-E6BA5FF039FC}" srcOrd="0" destOrd="0" presId="urn:microsoft.com/office/officeart/2005/8/layout/hierarchy1"/>
    <dgm:cxn modelId="{A0E04B2C-987F-2749-91B6-8BDFFF824678}" type="presOf" srcId="{EBA7E736-F479-4FBE-8E7E-7D6EC0D1C164}" destId="{EABE6EB9-B80E-7B4F-9F9C-82E24CAB0F36}" srcOrd="0" destOrd="0" presId="urn:microsoft.com/office/officeart/2005/8/layout/hierarchy1"/>
    <dgm:cxn modelId="{1B02BE2C-191B-446C-81C6-2552F8050081}" srcId="{EBA7E736-F479-4FBE-8E7E-7D6EC0D1C164}" destId="{8997DB60-B4C6-4316-B914-E05D82956553}" srcOrd="2" destOrd="0" parTransId="{8D9B2AD5-4BC3-4192-A1C3-D651ABCF4D96}" sibTransId="{FCE2AD5E-A050-4E95-85B4-C9D8EFACA9C5}"/>
    <dgm:cxn modelId="{CC5E7936-422F-B04C-B210-9F67C8452318}" type="presOf" srcId="{6BDA0D21-0C70-4203-8FD3-DD8368175ED3}" destId="{E6FBEDE0-9502-754C-8B6D-309614355F48}" srcOrd="0" destOrd="0" presId="urn:microsoft.com/office/officeart/2005/8/layout/hierarchy1"/>
    <dgm:cxn modelId="{01E0F148-1C65-EF48-87B0-86A091C1D9D4}" type="presOf" srcId="{E4507581-0811-4389-9CDF-6A6DD2BD545C}" destId="{EBAF10F3-C44D-E04C-9354-CB42CC18DE78}" srcOrd="0" destOrd="0" presId="urn:microsoft.com/office/officeart/2005/8/layout/hierarchy1"/>
    <dgm:cxn modelId="{1F7F315B-7740-6640-906F-559803F836D2}" type="presOf" srcId="{8997DB60-B4C6-4316-B914-E05D82956553}" destId="{88D94DD1-5916-674C-BAD4-114E247DA3BB}" srcOrd="0" destOrd="0" presId="urn:microsoft.com/office/officeart/2005/8/layout/hierarchy1"/>
    <dgm:cxn modelId="{3F349C82-0318-4118-8976-BBF950F7C3E1}" srcId="{EBA7E736-F479-4FBE-8E7E-7D6EC0D1C164}" destId="{2C71DA5D-9A4A-481A-A0A7-339C351B4C4D}" srcOrd="3" destOrd="0" parTransId="{F713AF60-9005-4BC0-9F45-D216B12DCDFE}" sibTransId="{193FCDD9-AE21-4B68-9B8F-E4A9A3FA850C}"/>
    <dgm:cxn modelId="{AD975F88-5574-449C-9E00-BD6311F4DEA0}" srcId="{EBA7E736-F479-4FBE-8E7E-7D6EC0D1C164}" destId="{8B198A51-30F0-41FD-B7AD-9C4346986EDD}" srcOrd="4" destOrd="0" parTransId="{2F111CE6-06FB-48C1-9F32-216D7174E352}" sibTransId="{1FCFC94C-95B4-45C0-953F-DCC04EE7E80F}"/>
    <dgm:cxn modelId="{F89AB4F7-F15D-4CF7-AAE8-B4BFDF51B73B}" srcId="{EBA7E736-F479-4FBE-8E7E-7D6EC0D1C164}" destId="{E4507581-0811-4389-9CDF-6A6DD2BD545C}" srcOrd="0" destOrd="0" parTransId="{B04CDB51-237C-41F5-9568-5848CC62DB28}" sibTransId="{94FDD3A3-349C-4F0C-8C63-85ED66FAAB51}"/>
    <dgm:cxn modelId="{9867879E-AEA5-E94C-A433-9BB7C7A80E8B}" type="presParOf" srcId="{EABE6EB9-B80E-7B4F-9F9C-82E24CAB0F36}" destId="{525B96A8-73F2-4344-AA32-FC439816AF36}" srcOrd="0" destOrd="0" presId="urn:microsoft.com/office/officeart/2005/8/layout/hierarchy1"/>
    <dgm:cxn modelId="{9FAE61A1-9B78-2543-A46F-196F2BD7BEA6}" type="presParOf" srcId="{525B96A8-73F2-4344-AA32-FC439816AF36}" destId="{1A7C9F13-1B93-1345-B47C-89257C1F9BEC}" srcOrd="0" destOrd="0" presId="urn:microsoft.com/office/officeart/2005/8/layout/hierarchy1"/>
    <dgm:cxn modelId="{7D667CDF-E02D-804D-9953-3A5E7359A34F}" type="presParOf" srcId="{1A7C9F13-1B93-1345-B47C-89257C1F9BEC}" destId="{62D70F46-6C90-1B4E-A374-B159294EB9F1}" srcOrd="0" destOrd="0" presId="urn:microsoft.com/office/officeart/2005/8/layout/hierarchy1"/>
    <dgm:cxn modelId="{284AD0E2-847C-2E45-818B-E3055C4DE999}" type="presParOf" srcId="{1A7C9F13-1B93-1345-B47C-89257C1F9BEC}" destId="{EBAF10F3-C44D-E04C-9354-CB42CC18DE78}" srcOrd="1" destOrd="0" presId="urn:microsoft.com/office/officeart/2005/8/layout/hierarchy1"/>
    <dgm:cxn modelId="{D4C993C8-A3AA-D14B-8284-B3DA2BF718B1}" type="presParOf" srcId="{525B96A8-73F2-4344-AA32-FC439816AF36}" destId="{AD600048-098B-7E47-82AC-42B94E2B9657}" srcOrd="1" destOrd="0" presId="urn:microsoft.com/office/officeart/2005/8/layout/hierarchy1"/>
    <dgm:cxn modelId="{4295BDA9-C9DF-5E43-81DC-E6A2996254E8}" type="presParOf" srcId="{EABE6EB9-B80E-7B4F-9F9C-82E24CAB0F36}" destId="{1A8227B3-952A-8248-AE5F-624C7598D018}" srcOrd="1" destOrd="0" presId="urn:microsoft.com/office/officeart/2005/8/layout/hierarchy1"/>
    <dgm:cxn modelId="{654E0ADE-CD85-F24B-AAF7-D379D81BA422}" type="presParOf" srcId="{1A8227B3-952A-8248-AE5F-624C7598D018}" destId="{13AB8B3F-1041-444C-BDAD-7F95FCF268FD}" srcOrd="0" destOrd="0" presId="urn:microsoft.com/office/officeart/2005/8/layout/hierarchy1"/>
    <dgm:cxn modelId="{C93464C6-20A6-984C-94BA-310D0F34BCFB}" type="presParOf" srcId="{13AB8B3F-1041-444C-BDAD-7F95FCF268FD}" destId="{64EB6259-0D1D-584B-8215-80F85B5E53B6}" srcOrd="0" destOrd="0" presId="urn:microsoft.com/office/officeart/2005/8/layout/hierarchy1"/>
    <dgm:cxn modelId="{5BB9908B-58C4-3042-8949-9B359A992B2F}" type="presParOf" srcId="{13AB8B3F-1041-444C-BDAD-7F95FCF268FD}" destId="{E6FBEDE0-9502-754C-8B6D-309614355F48}" srcOrd="1" destOrd="0" presId="urn:microsoft.com/office/officeart/2005/8/layout/hierarchy1"/>
    <dgm:cxn modelId="{14CC7746-9D7E-8B4D-A11A-41A207399A9F}" type="presParOf" srcId="{1A8227B3-952A-8248-AE5F-624C7598D018}" destId="{0184297D-0D7B-EE4A-902C-C9EA3C83E363}" srcOrd="1" destOrd="0" presId="urn:microsoft.com/office/officeart/2005/8/layout/hierarchy1"/>
    <dgm:cxn modelId="{9977A7CE-C74B-7E4F-95FC-82CD16C9FF9D}" type="presParOf" srcId="{EABE6EB9-B80E-7B4F-9F9C-82E24CAB0F36}" destId="{6D7D2520-083E-D94E-97EA-5E63C0E6CB3E}" srcOrd="2" destOrd="0" presId="urn:microsoft.com/office/officeart/2005/8/layout/hierarchy1"/>
    <dgm:cxn modelId="{BC425A9D-55ED-054B-BFE4-60961E92815A}" type="presParOf" srcId="{6D7D2520-083E-D94E-97EA-5E63C0E6CB3E}" destId="{CDD51CAC-3141-C444-A838-BD9D0E037729}" srcOrd="0" destOrd="0" presId="urn:microsoft.com/office/officeart/2005/8/layout/hierarchy1"/>
    <dgm:cxn modelId="{0E038018-8008-7746-963D-FF0FBE7CDF3F}" type="presParOf" srcId="{CDD51CAC-3141-C444-A838-BD9D0E037729}" destId="{76EB1C80-B9C1-C046-9430-572A1FD2C3FE}" srcOrd="0" destOrd="0" presId="urn:microsoft.com/office/officeart/2005/8/layout/hierarchy1"/>
    <dgm:cxn modelId="{13BD7577-9FBF-BE43-BA07-BB7D7DE25FB3}" type="presParOf" srcId="{CDD51CAC-3141-C444-A838-BD9D0E037729}" destId="{88D94DD1-5916-674C-BAD4-114E247DA3BB}" srcOrd="1" destOrd="0" presId="urn:microsoft.com/office/officeart/2005/8/layout/hierarchy1"/>
    <dgm:cxn modelId="{5530D450-D3E4-3148-AD65-53698E4EB682}" type="presParOf" srcId="{6D7D2520-083E-D94E-97EA-5E63C0E6CB3E}" destId="{2C627489-C1A8-0746-973E-980439397345}" srcOrd="1" destOrd="0" presId="urn:microsoft.com/office/officeart/2005/8/layout/hierarchy1"/>
    <dgm:cxn modelId="{A47071E3-1CFF-6C45-9F4B-8F96BBDD4A5F}" type="presParOf" srcId="{EABE6EB9-B80E-7B4F-9F9C-82E24CAB0F36}" destId="{24912E20-28D7-9B4C-837E-6046F6773036}" srcOrd="3" destOrd="0" presId="urn:microsoft.com/office/officeart/2005/8/layout/hierarchy1"/>
    <dgm:cxn modelId="{5074D363-DD32-6543-93E6-73006AE86BD0}" type="presParOf" srcId="{24912E20-28D7-9B4C-837E-6046F6773036}" destId="{8281D1BD-F3C2-B54D-8A40-E264734E9DC2}" srcOrd="0" destOrd="0" presId="urn:microsoft.com/office/officeart/2005/8/layout/hierarchy1"/>
    <dgm:cxn modelId="{6F031559-3401-A447-B57A-47E6D748DE4F}" type="presParOf" srcId="{8281D1BD-F3C2-B54D-8A40-E264734E9DC2}" destId="{CED4B6A2-1876-7D46-A773-670771982E19}" srcOrd="0" destOrd="0" presId="urn:microsoft.com/office/officeart/2005/8/layout/hierarchy1"/>
    <dgm:cxn modelId="{BAF3520C-FFCC-8844-95EC-560A4B6F4CDC}" type="presParOf" srcId="{8281D1BD-F3C2-B54D-8A40-E264734E9DC2}" destId="{95E808C4-6B41-724A-B3B0-E6BA5FF039FC}" srcOrd="1" destOrd="0" presId="urn:microsoft.com/office/officeart/2005/8/layout/hierarchy1"/>
    <dgm:cxn modelId="{49D898D0-CB34-0347-AFE0-E1C71458C0DA}" type="presParOf" srcId="{24912E20-28D7-9B4C-837E-6046F6773036}" destId="{046B3488-6994-834B-AA5D-A6F4130D17C7}" srcOrd="1" destOrd="0" presId="urn:microsoft.com/office/officeart/2005/8/layout/hierarchy1"/>
    <dgm:cxn modelId="{D59E5295-DC19-E440-8533-82A3E3F5C4C6}" type="presParOf" srcId="{EABE6EB9-B80E-7B4F-9F9C-82E24CAB0F36}" destId="{4CCC1CD1-AB1D-094E-853A-18837BFD69E0}" srcOrd="4" destOrd="0" presId="urn:microsoft.com/office/officeart/2005/8/layout/hierarchy1"/>
    <dgm:cxn modelId="{8CCA3A30-0D62-2242-B4D5-993BF1037431}" type="presParOf" srcId="{4CCC1CD1-AB1D-094E-853A-18837BFD69E0}" destId="{1269B3FB-93DB-8D4C-B909-52AE52A520AB}" srcOrd="0" destOrd="0" presId="urn:microsoft.com/office/officeart/2005/8/layout/hierarchy1"/>
    <dgm:cxn modelId="{FA40D41F-F860-874A-B4C7-743EDF603F93}" type="presParOf" srcId="{1269B3FB-93DB-8D4C-B909-52AE52A520AB}" destId="{D58C75A5-5C37-AD47-B8F3-5FC3DF6B694C}" srcOrd="0" destOrd="0" presId="urn:microsoft.com/office/officeart/2005/8/layout/hierarchy1"/>
    <dgm:cxn modelId="{506B9691-D406-1942-AADD-32853CB15820}" type="presParOf" srcId="{1269B3FB-93DB-8D4C-B909-52AE52A520AB}" destId="{59367335-D8EC-BF47-86D5-218A19F7D2F4}" srcOrd="1" destOrd="0" presId="urn:microsoft.com/office/officeart/2005/8/layout/hierarchy1"/>
    <dgm:cxn modelId="{38D317B8-8DFE-1B41-946B-7DCBBC7775A7}" type="presParOf" srcId="{4CCC1CD1-AB1D-094E-853A-18837BFD69E0}" destId="{C09DA223-42C8-9C48-A419-231BCCD69B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392C6A-43B4-4971-9E20-CF88DC1426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96443A-CBFE-489E-9F81-E44DE1D46A75}">
      <dgm:prSet/>
      <dgm:spPr/>
      <dgm:t>
        <a:bodyPr/>
        <a:lstStyle/>
        <a:p>
          <a:r>
            <a:rPr lang="en-US" dirty="0"/>
            <a:t>Author’s Note: Don’t make your hero too perfect.</a:t>
          </a:r>
        </a:p>
      </dgm:t>
    </dgm:pt>
    <dgm:pt modelId="{2D10E9AC-1ED3-45E6-9CB0-9B35529F0365}" type="parTrans" cxnId="{9F257FD4-5D36-4336-BFA4-7E728E53EC8F}">
      <dgm:prSet/>
      <dgm:spPr/>
      <dgm:t>
        <a:bodyPr/>
        <a:lstStyle/>
        <a:p>
          <a:endParaRPr lang="en-US"/>
        </a:p>
      </dgm:t>
    </dgm:pt>
    <dgm:pt modelId="{7897E4D3-6A56-4735-9BAD-CF876D27B95B}" type="sibTrans" cxnId="{9F257FD4-5D36-4336-BFA4-7E728E53EC8F}">
      <dgm:prSet/>
      <dgm:spPr/>
      <dgm:t>
        <a:bodyPr/>
        <a:lstStyle/>
        <a:p>
          <a:endParaRPr lang="en-US"/>
        </a:p>
      </dgm:t>
    </dgm:pt>
    <dgm:pt modelId="{BC052720-C0C4-4E37-B23C-9E3F5BCA30BA}">
      <dgm:prSet/>
      <dgm:spPr/>
      <dgm:t>
        <a:bodyPr/>
        <a:lstStyle/>
        <a:p>
          <a:r>
            <a:rPr lang="en-US"/>
            <a:t>Give them a flaw or personal issue. E.g they might lack confidence</a:t>
          </a:r>
        </a:p>
      </dgm:t>
    </dgm:pt>
    <dgm:pt modelId="{53DB8F06-E64E-4E80-844F-8C2D3859727C}" type="parTrans" cxnId="{2055F81D-F4A0-49FD-9ADE-81B83F8FEBBA}">
      <dgm:prSet/>
      <dgm:spPr/>
      <dgm:t>
        <a:bodyPr/>
        <a:lstStyle/>
        <a:p>
          <a:endParaRPr lang="en-US"/>
        </a:p>
      </dgm:t>
    </dgm:pt>
    <dgm:pt modelId="{AE00C428-735E-4889-95B8-934C52CB0A44}" type="sibTrans" cxnId="{2055F81D-F4A0-49FD-9ADE-81B83F8FEBBA}">
      <dgm:prSet/>
      <dgm:spPr/>
      <dgm:t>
        <a:bodyPr/>
        <a:lstStyle/>
        <a:p>
          <a:endParaRPr lang="en-US"/>
        </a:p>
      </dgm:t>
    </dgm:pt>
    <dgm:pt modelId="{B9C7A4A6-4838-41F5-9A67-03D88092B198}">
      <dgm:prSet/>
      <dgm:spPr/>
      <dgm:t>
        <a:bodyPr/>
        <a:lstStyle/>
        <a:p>
          <a:r>
            <a:rPr lang="en-US"/>
            <a:t>As they meet the challenges caused by the antagonist [villain] they will need to change</a:t>
          </a:r>
        </a:p>
      </dgm:t>
    </dgm:pt>
    <dgm:pt modelId="{78A73A8C-A3ED-4F16-96C2-C9F515BEA6C0}" type="parTrans" cxnId="{3C93757A-C659-4721-91DB-440A764B4172}">
      <dgm:prSet/>
      <dgm:spPr/>
      <dgm:t>
        <a:bodyPr/>
        <a:lstStyle/>
        <a:p>
          <a:endParaRPr lang="en-US"/>
        </a:p>
      </dgm:t>
    </dgm:pt>
    <dgm:pt modelId="{E71F9E56-C543-426E-9D33-8DDCE75FD359}" type="sibTrans" cxnId="{3C93757A-C659-4721-91DB-440A764B4172}">
      <dgm:prSet/>
      <dgm:spPr/>
      <dgm:t>
        <a:bodyPr/>
        <a:lstStyle/>
        <a:p>
          <a:endParaRPr lang="en-US"/>
        </a:p>
      </dgm:t>
    </dgm:pt>
    <dgm:pt modelId="{2BBB130C-CDFC-4F27-ABE6-FA489EB403A9}">
      <dgm:prSet/>
      <dgm:spPr/>
      <dgm:t>
        <a:bodyPr/>
        <a:lstStyle/>
        <a:p>
          <a:r>
            <a:rPr lang="en-US" dirty="0"/>
            <a:t>We call this change the CHARACTER ARC</a:t>
          </a:r>
        </a:p>
      </dgm:t>
    </dgm:pt>
    <dgm:pt modelId="{D0773088-67FE-4442-8C96-92B16C181D42}" type="parTrans" cxnId="{7546B827-D935-47BD-996E-3CB4CBB4FF52}">
      <dgm:prSet/>
      <dgm:spPr/>
      <dgm:t>
        <a:bodyPr/>
        <a:lstStyle/>
        <a:p>
          <a:endParaRPr lang="en-US"/>
        </a:p>
      </dgm:t>
    </dgm:pt>
    <dgm:pt modelId="{424FC60C-B6BE-4C96-931C-6AD13EFC33C9}" type="sibTrans" cxnId="{7546B827-D935-47BD-996E-3CB4CBB4FF52}">
      <dgm:prSet/>
      <dgm:spPr/>
      <dgm:t>
        <a:bodyPr/>
        <a:lstStyle/>
        <a:p>
          <a:endParaRPr lang="en-US"/>
        </a:p>
      </dgm:t>
    </dgm:pt>
    <dgm:pt modelId="{90AC0D22-ED35-4AC4-BC6C-2CA5239BCE7E}">
      <dgm:prSet/>
      <dgm:spPr/>
      <dgm:t>
        <a:bodyPr/>
        <a:lstStyle/>
        <a:p>
          <a:r>
            <a:rPr lang="en-US"/>
            <a:t>It’s an essential ingredient in any story</a:t>
          </a:r>
        </a:p>
      </dgm:t>
    </dgm:pt>
    <dgm:pt modelId="{4648FD4F-337A-45C9-BB91-C9A287B10780}" type="parTrans" cxnId="{B3EFD194-6524-4F44-B457-3CD453020016}">
      <dgm:prSet/>
      <dgm:spPr/>
      <dgm:t>
        <a:bodyPr/>
        <a:lstStyle/>
        <a:p>
          <a:endParaRPr lang="en-US"/>
        </a:p>
      </dgm:t>
    </dgm:pt>
    <dgm:pt modelId="{B0C73D32-F861-4ED4-9980-788A6BF5FB00}" type="sibTrans" cxnId="{B3EFD194-6524-4F44-B457-3CD453020016}">
      <dgm:prSet/>
      <dgm:spPr/>
      <dgm:t>
        <a:bodyPr/>
        <a:lstStyle/>
        <a:p>
          <a:endParaRPr lang="en-US"/>
        </a:p>
      </dgm:t>
    </dgm:pt>
    <dgm:pt modelId="{2AA8AD73-EB2A-47DA-AC6F-F9853459620D}">
      <dgm:prSet/>
      <dgm:spPr/>
      <dgm:t>
        <a:bodyPr/>
        <a:lstStyle/>
        <a:p>
          <a:r>
            <a:rPr lang="en-US"/>
            <a:t>PS. Villains can’t and don’t change. That’s why they’re the villain!</a:t>
          </a:r>
        </a:p>
      </dgm:t>
    </dgm:pt>
    <dgm:pt modelId="{6D582AEA-05F3-4261-8E7A-1FCBD1346970}" type="parTrans" cxnId="{9964A1A4-957B-4C0E-A90E-D0FC9FB00017}">
      <dgm:prSet/>
      <dgm:spPr/>
      <dgm:t>
        <a:bodyPr/>
        <a:lstStyle/>
        <a:p>
          <a:endParaRPr lang="en-US"/>
        </a:p>
      </dgm:t>
    </dgm:pt>
    <dgm:pt modelId="{70798858-159E-4944-8D87-DBD56947B2AD}" type="sibTrans" cxnId="{9964A1A4-957B-4C0E-A90E-D0FC9FB00017}">
      <dgm:prSet/>
      <dgm:spPr/>
      <dgm:t>
        <a:bodyPr/>
        <a:lstStyle/>
        <a:p>
          <a:endParaRPr lang="en-US"/>
        </a:p>
      </dgm:t>
    </dgm:pt>
    <dgm:pt modelId="{03DAD483-8A25-D642-A985-ACF1F1E5060A}" type="pres">
      <dgm:prSet presAssocID="{C5392C6A-43B4-4971-9E20-CF88DC142628}" presName="linear" presStyleCnt="0">
        <dgm:presLayoutVars>
          <dgm:animLvl val="lvl"/>
          <dgm:resizeHandles val="exact"/>
        </dgm:presLayoutVars>
      </dgm:prSet>
      <dgm:spPr/>
    </dgm:pt>
    <dgm:pt modelId="{9DD21A6B-EC4B-FC44-8CAE-333CB17F4ED4}" type="pres">
      <dgm:prSet presAssocID="{A596443A-CBFE-489E-9F81-E44DE1D46A7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054B4C2-CE0B-0847-B545-D139C217CA0C}" type="pres">
      <dgm:prSet presAssocID="{7897E4D3-6A56-4735-9BAD-CF876D27B95B}" presName="spacer" presStyleCnt="0"/>
      <dgm:spPr/>
    </dgm:pt>
    <dgm:pt modelId="{EA423B30-187F-6B47-8BDB-69D17F67FCA5}" type="pres">
      <dgm:prSet presAssocID="{BC052720-C0C4-4E37-B23C-9E3F5BCA30B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6281519-E977-7B44-9DE9-F32C3DC2BCAC}" type="pres">
      <dgm:prSet presAssocID="{AE00C428-735E-4889-95B8-934C52CB0A44}" presName="spacer" presStyleCnt="0"/>
      <dgm:spPr/>
    </dgm:pt>
    <dgm:pt modelId="{1B24A768-D411-B74E-BD87-C081FD02B3BE}" type="pres">
      <dgm:prSet presAssocID="{B9C7A4A6-4838-41F5-9A67-03D88092B19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E00EFF6-D50C-8845-B69F-8D9905A8B2ED}" type="pres">
      <dgm:prSet presAssocID="{E71F9E56-C543-426E-9D33-8DDCE75FD359}" presName="spacer" presStyleCnt="0"/>
      <dgm:spPr/>
    </dgm:pt>
    <dgm:pt modelId="{59278AAE-F417-3D47-9BF8-63E82C5D08A4}" type="pres">
      <dgm:prSet presAssocID="{2BBB130C-CDFC-4F27-ABE6-FA489EB403A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1F14BA2-2610-A44F-A5A9-CC1A95A7B901}" type="pres">
      <dgm:prSet presAssocID="{424FC60C-B6BE-4C96-931C-6AD13EFC33C9}" presName="spacer" presStyleCnt="0"/>
      <dgm:spPr/>
    </dgm:pt>
    <dgm:pt modelId="{C8816AD9-DDFE-624B-BFF1-8EEF08E64721}" type="pres">
      <dgm:prSet presAssocID="{90AC0D22-ED35-4AC4-BC6C-2CA5239BCE7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2FEBA4D-A5F8-7846-8F6F-6684B47011E0}" type="pres">
      <dgm:prSet presAssocID="{B0C73D32-F861-4ED4-9980-788A6BF5FB00}" presName="spacer" presStyleCnt="0"/>
      <dgm:spPr/>
    </dgm:pt>
    <dgm:pt modelId="{D7496BF2-AC1E-B74E-8B6E-C5EF315B7893}" type="pres">
      <dgm:prSet presAssocID="{2AA8AD73-EB2A-47DA-AC6F-F9853459620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D22307-0C2F-B64E-BBDF-CD18EFB296E2}" type="presOf" srcId="{C5392C6A-43B4-4971-9E20-CF88DC142628}" destId="{03DAD483-8A25-D642-A985-ACF1F1E5060A}" srcOrd="0" destOrd="0" presId="urn:microsoft.com/office/officeart/2005/8/layout/vList2"/>
    <dgm:cxn modelId="{B5C87A08-84ED-9743-9286-D58569E4CB3C}" type="presOf" srcId="{A596443A-CBFE-489E-9F81-E44DE1D46A75}" destId="{9DD21A6B-EC4B-FC44-8CAE-333CB17F4ED4}" srcOrd="0" destOrd="0" presId="urn:microsoft.com/office/officeart/2005/8/layout/vList2"/>
    <dgm:cxn modelId="{2055F81D-F4A0-49FD-9ADE-81B83F8FEBBA}" srcId="{C5392C6A-43B4-4971-9E20-CF88DC142628}" destId="{BC052720-C0C4-4E37-B23C-9E3F5BCA30BA}" srcOrd="1" destOrd="0" parTransId="{53DB8F06-E64E-4E80-844F-8C2D3859727C}" sibTransId="{AE00C428-735E-4889-95B8-934C52CB0A44}"/>
    <dgm:cxn modelId="{7546B827-D935-47BD-996E-3CB4CBB4FF52}" srcId="{C5392C6A-43B4-4971-9E20-CF88DC142628}" destId="{2BBB130C-CDFC-4F27-ABE6-FA489EB403A9}" srcOrd="3" destOrd="0" parTransId="{D0773088-67FE-4442-8C96-92B16C181D42}" sibTransId="{424FC60C-B6BE-4C96-931C-6AD13EFC33C9}"/>
    <dgm:cxn modelId="{671DCE37-2694-1344-9610-6EF0713B2846}" type="presOf" srcId="{2BBB130C-CDFC-4F27-ABE6-FA489EB403A9}" destId="{59278AAE-F417-3D47-9BF8-63E82C5D08A4}" srcOrd="0" destOrd="0" presId="urn:microsoft.com/office/officeart/2005/8/layout/vList2"/>
    <dgm:cxn modelId="{F6F0AD60-58DB-5749-B848-853D5D720500}" type="presOf" srcId="{BC052720-C0C4-4E37-B23C-9E3F5BCA30BA}" destId="{EA423B30-187F-6B47-8BDB-69D17F67FCA5}" srcOrd="0" destOrd="0" presId="urn:microsoft.com/office/officeart/2005/8/layout/vList2"/>
    <dgm:cxn modelId="{670EF064-C1A4-2F44-85A9-823AD14095ED}" type="presOf" srcId="{2AA8AD73-EB2A-47DA-AC6F-F9853459620D}" destId="{D7496BF2-AC1E-B74E-8B6E-C5EF315B7893}" srcOrd="0" destOrd="0" presId="urn:microsoft.com/office/officeart/2005/8/layout/vList2"/>
    <dgm:cxn modelId="{3C93757A-C659-4721-91DB-440A764B4172}" srcId="{C5392C6A-43B4-4971-9E20-CF88DC142628}" destId="{B9C7A4A6-4838-41F5-9A67-03D88092B198}" srcOrd="2" destOrd="0" parTransId="{78A73A8C-A3ED-4F16-96C2-C9F515BEA6C0}" sibTransId="{E71F9E56-C543-426E-9D33-8DDCE75FD359}"/>
    <dgm:cxn modelId="{F0934987-B24A-9F48-A253-893B41F81A3E}" type="presOf" srcId="{90AC0D22-ED35-4AC4-BC6C-2CA5239BCE7E}" destId="{C8816AD9-DDFE-624B-BFF1-8EEF08E64721}" srcOrd="0" destOrd="0" presId="urn:microsoft.com/office/officeart/2005/8/layout/vList2"/>
    <dgm:cxn modelId="{B3EFD194-6524-4F44-B457-3CD453020016}" srcId="{C5392C6A-43B4-4971-9E20-CF88DC142628}" destId="{90AC0D22-ED35-4AC4-BC6C-2CA5239BCE7E}" srcOrd="4" destOrd="0" parTransId="{4648FD4F-337A-45C9-BB91-C9A287B10780}" sibTransId="{B0C73D32-F861-4ED4-9980-788A6BF5FB00}"/>
    <dgm:cxn modelId="{079F3198-AF2B-1B4F-AFA2-225B09DF4C46}" type="presOf" srcId="{B9C7A4A6-4838-41F5-9A67-03D88092B198}" destId="{1B24A768-D411-B74E-BD87-C081FD02B3BE}" srcOrd="0" destOrd="0" presId="urn:microsoft.com/office/officeart/2005/8/layout/vList2"/>
    <dgm:cxn modelId="{9964A1A4-957B-4C0E-A90E-D0FC9FB00017}" srcId="{C5392C6A-43B4-4971-9E20-CF88DC142628}" destId="{2AA8AD73-EB2A-47DA-AC6F-F9853459620D}" srcOrd="5" destOrd="0" parTransId="{6D582AEA-05F3-4261-8E7A-1FCBD1346970}" sibTransId="{70798858-159E-4944-8D87-DBD56947B2AD}"/>
    <dgm:cxn modelId="{9F257FD4-5D36-4336-BFA4-7E728E53EC8F}" srcId="{C5392C6A-43B4-4971-9E20-CF88DC142628}" destId="{A596443A-CBFE-489E-9F81-E44DE1D46A75}" srcOrd="0" destOrd="0" parTransId="{2D10E9AC-1ED3-45E6-9CB0-9B35529F0365}" sibTransId="{7897E4D3-6A56-4735-9BAD-CF876D27B95B}"/>
    <dgm:cxn modelId="{A724FF22-E7E9-F644-8DF9-3F5465395907}" type="presParOf" srcId="{03DAD483-8A25-D642-A985-ACF1F1E5060A}" destId="{9DD21A6B-EC4B-FC44-8CAE-333CB17F4ED4}" srcOrd="0" destOrd="0" presId="urn:microsoft.com/office/officeart/2005/8/layout/vList2"/>
    <dgm:cxn modelId="{538C3BF7-71D8-604D-A836-C1C0DE022B51}" type="presParOf" srcId="{03DAD483-8A25-D642-A985-ACF1F1E5060A}" destId="{1054B4C2-CE0B-0847-B545-D139C217CA0C}" srcOrd="1" destOrd="0" presId="urn:microsoft.com/office/officeart/2005/8/layout/vList2"/>
    <dgm:cxn modelId="{6721DAE4-F72D-694F-B193-1B73844A1426}" type="presParOf" srcId="{03DAD483-8A25-D642-A985-ACF1F1E5060A}" destId="{EA423B30-187F-6B47-8BDB-69D17F67FCA5}" srcOrd="2" destOrd="0" presId="urn:microsoft.com/office/officeart/2005/8/layout/vList2"/>
    <dgm:cxn modelId="{9EBA3E6B-57C1-0548-9F77-125082D61572}" type="presParOf" srcId="{03DAD483-8A25-D642-A985-ACF1F1E5060A}" destId="{F6281519-E977-7B44-9DE9-F32C3DC2BCAC}" srcOrd="3" destOrd="0" presId="urn:microsoft.com/office/officeart/2005/8/layout/vList2"/>
    <dgm:cxn modelId="{E5F2B7BE-577E-5B40-BDC0-B19249FAEAAA}" type="presParOf" srcId="{03DAD483-8A25-D642-A985-ACF1F1E5060A}" destId="{1B24A768-D411-B74E-BD87-C081FD02B3BE}" srcOrd="4" destOrd="0" presId="urn:microsoft.com/office/officeart/2005/8/layout/vList2"/>
    <dgm:cxn modelId="{B9BE0445-C9D4-3F4C-826C-FBF7E7E48630}" type="presParOf" srcId="{03DAD483-8A25-D642-A985-ACF1F1E5060A}" destId="{7E00EFF6-D50C-8845-B69F-8D9905A8B2ED}" srcOrd="5" destOrd="0" presId="urn:microsoft.com/office/officeart/2005/8/layout/vList2"/>
    <dgm:cxn modelId="{8D4417E1-2ED9-A54E-A077-7117196E8614}" type="presParOf" srcId="{03DAD483-8A25-D642-A985-ACF1F1E5060A}" destId="{59278AAE-F417-3D47-9BF8-63E82C5D08A4}" srcOrd="6" destOrd="0" presId="urn:microsoft.com/office/officeart/2005/8/layout/vList2"/>
    <dgm:cxn modelId="{D7A39A06-2D80-B44E-BDEE-03CB5875779B}" type="presParOf" srcId="{03DAD483-8A25-D642-A985-ACF1F1E5060A}" destId="{21F14BA2-2610-A44F-A5A9-CC1A95A7B901}" srcOrd="7" destOrd="0" presId="urn:microsoft.com/office/officeart/2005/8/layout/vList2"/>
    <dgm:cxn modelId="{647100B8-BDA7-444F-AF11-6F0CF43CF01C}" type="presParOf" srcId="{03DAD483-8A25-D642-A985-ACF1F1E5060A}" destId="{C8816AD9-DDFE-624B-BFF1-8EEF08E64721}" srcOrd="8" destOrd="0" presId="urn:microsoft.com/office/officeart/2005/8/layout/vList2"/>
    <dgm:cxn modelId="{06F6C9C0-BD8E-BB45-8C7F-E4CE3BE006D7}" type="presParOf" srcId="{03DAD483-8A25-D642-A985-ACF1F1E5060A}" destId="{22FEBA4D-A5F8-7846-8F6F-6684B47011E0}" srcOrd="9" destOrd="0" presId="urn:microsoft.com/office/officeart/2005/8/layout/vList2"/>
    <dgm:cxn modelId="{5F43F40B-0084-1845-B548-9AFC8EA9A893}" type="presParOf" srcId="{03DAD483-8A25-D642-A985-ACF1F1E5060A}" destId="{D7496BF2-AC1E-B74E-8B6E-C5EF315B789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55E2BE-3A32-429B-8BD2-1535348D0359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9741F2-97AC-4CCA-8DDB-5D0ED19C14C0}">
      <dgm:prSet/>
      <dgm:spPr/>
      <dgm:t>
        <a:bodyPr/>
        <a:lstStyle/>
        <a:p>
          <a:r>
            <a:rPr lang="en-GB"/>
            <a:t>Set up   development payoff</a:t>
          </a:r>
          <a:endParaRPr lang="en-US" dirty="0"/>
        </a:p>
      </dgm:t>
    </dgm:pt>
    <dgm:pt modelId="{AFDE6BC9-2738-45DB-A083-2753D5E35E43}" type="parTrans" cxnId="{E8791FC8-4A31-4F7C-87D2-05B550B1226D}">
      <dgm:prSet/>
      <dgm:spPr/>
      <dgm:t>
        <a:bodyPr/>
        <a:lstStyle/>
        <a:p>
          <a:endParaRPr lang="en-US"/>
        </a:p>
      </dgm:t>
    </dgm:pt>
    <dgm:pt modelId="{942761C8-5208-449C-8E6A-0B55B146ACB4}" type="sibTrans" cxnId="{E8791FC8-4A31-4F7C-87D2-05B550B1226D}">
      <dgm:prSet/>
      <dgm:spPr/>
      <dgm:t>
        <a:bodyPr/>
        <a:lstStyle/>
        <a:p>
          <a:endParaRPr lang="en-US"/>
        </a:p>
      </dgm:t>
    </dgm:pt>
    <dgm:pt modelId="{B0EA4447-9F54-4608-85C3-75B54CFB3E04}">
      <dgm:prSet/>
      <dgm:spPr/>
      <dgm:t>
        <a:bodyPr/>
        <a:lstStyle/>
        <a:p>
          <a:r>
            <a:rPr lang="en-GB"/>
            <a:t>Inciting incident </a:t>
          </a:r>
          <a:endParaRPr lang="en-US"/>
        </a:p>
      </dgm:t>
    </dgm:pt>
    <dgm:pt modelId="{6779E777-34EF-4E90-A011-531B08336B2A}" type="parTrans" cxnId="{7827B2B1-7B5E-436D-87B3-CC63142B1FCC}">
      <dgm:prSet/>
      <dgm:spPr/>
      <dgm:t>
        <a:bodyPr/>
        <a:lstStyle/>
        <a:p>
          <a:endParaRPr lang="en-US"/>
        </a:p>
      </dgm:t>
    </dgm:pt>
    <dgm:pt modelId="{32B26171-A6C0-43A6-B576-ACE8267A59A7}" type="sibTrans" cxnId="{7827B2B1-7B5E-436D-87B3-CC63142B1FCC}">
      <dgm:prSet/>
      <dgm:spPr/>
      <dgm:t>
        <a:bodyPr/>
        <a:lstStyle/>
        <a:p>
          <a:endParaRPr lang="en-US"/>
        </a:p>
      </dgm:t>
    </dgm:pt>
    <dgm:pt modelId="{4C6DE8DE-E657-4B52-B38E-6E50BDAC8D90}">
      <dgm:prSet/>
      <dgm:spPr/>
      <dgm:t>
        <a:bodyPr/>
        <a:lstStyle/>
        <a:p>
          <a:r>
            <a:rPr lang="en-GB"/>
            <a:t>Protagonist </a:t>
          </a:r>
          <a:endParaRPr lang="en-US"/>
        </a:p>
      </dgm:t>
    </dgm:pt>
    <dgm:pt modelId="{461FD87C-638A-4B70-A98C-DE8E871CB937}" type="parTrans" cxnId="{52B4F07B-AEA5-49C9-9520-AE10EC6A6450}">
      <dgm:prSet/>
      <dgm:spPr/>
      <dgm:t>
        <a:bodyPr/>
        <a:lstStyle/>
        <a:p>
          <a:endParaRPr lang="en-US"/>
        </a:p>
      </dgm:t>
    </dgm:pt>
    <dgm:pt modelId="{6E62CD40-A17C-4C02-80E6-628818E4D484}" type="sibTrans" cxnId="{52B4F07B-AEA5-49C9-9520-AE10EC6A6450}">
      <dgm:prSet/>
      <dgm:spPr/>
      <dgm:t>
        <a:bodyPr/>
        <a:lstStyle/>
        <a:p>
          <a:endParaRPr lang="en-US"/>
        </a:p>
      </dgm:t>
    </dgm:pt>
    <dgm:pt modelId="{D032B2EA-E855-4515-AA7E-E8AE2FCC3809}">
      <dgm:prSet/>
      <dgm:spPr/>
      <dgm:t>
        <a:bodyPr/>
        <a:lstStyle/>
        <a:p>
          <a:r>
            <a:rPr lang="en-GB"/>
            <a:t>Character arc</a:t>
          </a:r>
          <a:endParaRPr lang="en-US"/>
        </a:p>
      </dgm:t>
    </dgm:pt>
    <dgm:pt modelId="{A7A994D6-4A5A-481B-9C49-34702869ACCC}" type="parTrans" cxnId="{2AE30204-AD03-4D46-9577-5FF9C76F1113}">
      <dgm:prSet/>
      <dgm:spPr/>
      <dgm:t>
        <a:bodyPr/>
        <a:lstStyle/>
        <a:p>
          <a:endParaRPr lang="en-US"/>
        </a:p>
      </dgm:t>
    </dgm:pt>
    <dgm:pt modelId="{D9DB3F09-535F-449F-B2D6-AE9766760234}" type="sibTrans" cxnId="{2AE30204-AD03-4D46-9577-5FF9C76F1113}">
      <dgm:prSet/>
      <dgm:spPr/>
      <dgm:t>
        <a:bodyPr/>
        <a:lstStyle/>
        <a:p>
          <a:endParaRPr lang="en-US"/>
        </a:p>
      </dgm:t>
    </dgm:pt>
    <dgm:pt modelId="{3CFCC103-1ED2-4CD2-B969-4E53D4DAED16}">
      <dgm:prSet/>
      <dgm:spPr/>
      <dgm:t>
        <a:bodyPr/>
        <a:lstStyle/>
        <a:p>
          <a:r>
            <a:rPr lang="en-GB"/>
            <a:t>Antagonist</a:t>
          </a:r>
          <a:endParaRPr lang="en-US"/>
        </a:p>
      </dgm:t>
    </dgm:pt>
    <dgm:pt modelId="{CCD0FE56-B7C2-4F20-982B-FB822FB6917B}" type="parTrans" cxnId="{C5CB92EF-06FC-46DD-8BD8-83784C4E9BED}">
      <dgm:prSet/>
      <dgm:spPr/>
      <dgm:t>
        <a:bodyPr/>
        <a:lstStyle/>
        <a:p>
          <a:endParaRPr lang="en-US"/>
        </a:p>
      </dgm:t>
    </dgm:pt>
    <dgm:pt modelId="{BADD8A1A-DC2E-4BC9-85AF-8FD89CB774A8}" type="sibTrans" cxnId="{C5CB92EF-06FC-46DD-8BD8-83784C4E9BED}">
      <dgm:prSet/>
      <dgm:spPr/>
      <dgm:t>
        <a:bodyPr/>
        <a:lstStyle/>
        <a:p>
          <a:endParaRPr lang="en-US"/>
        </a:p>
      </dgm:t>
    </dgm:pt>
    <dgm:pt modelId="{F3A3537D-4B1B-0D4E-8C87-5D68C6C323E0}" type="pres">
      <dgm:prSet presAssocID="{DD55E2BE-3A32-429B-8BD2-1535348D0359}" presName="diagram" presStyleCnt="0">
        <dgm:presLayoutVars>
          <dgm:dir/>
          <dgm:resizeHandles val="exact"/>
        </dgm:presLayoutVars>
      </dgm:prSet>
      <dgm:spPr/>
    </dgm:pt>
    <dgm:pt modelId="{5B509276-F5CC-AA45-8652-26218B290AB6}" type="pres">
      <dgm:prSet presAssocID="{819741F2-97AC-4CCA-8DDB-5D0ED19C14C0}" presName="node" presStyleLbl="node1" presStyleIdx="0" presStyleCnt="5">
        <dgm:presLayoutVars>
          <dgm:bulletEnabled val="1"/>
        </dgm:presLayoutVars>
      </dgm:prSet>
      <dgm:spPr/>
    </dgm:pt>
    <dgm:pt modelId="{A4A0C9A2-6764-AC4C-BF96-E9661AE8B7DE}" type="pres">
      <dgm:prSet presAssocID="{942761C8-5208-449C-8E6A-0B55B146ACB4}" presName="sibTrans" presStyleLbl="sibTrans2D1" presStyleIdx="0" presStyleCnt="4"/>
      <dgm:spPr/>
    </dgm:pt>
    <dgm:pt modelId="{A8A80760-52B7-9F47-A641-317C0BED7DF3}" type="pres">
      <dgm:prSet presAssocID="{942761C8-5208-449C-8E6A-0B55B146ACB4}" presName="connectorText" presStyleLbl="sibTrans2D1" presStyleIdx="0" presStyleCnt="4"/>
      <dgm:spPr/>
    </dgm:pt>
    <dgm:pt modelId="{1A335B0A-643B-BB4C-8B8A-5DBCB2942A90}" type="pres">
      <dgm:prSet presAssocID="{B0EA4447-9F54-4608-85C3-75B54CFB3E04}" presName="node" presStyleLbl="node1" presStyleIdx="1" presStyleCnt="5">
        <dgm:presLayoutVars>
          <dgm:bulletEnabled val="1"/>
        </dgm:presLayoutVars>
      </dgm:prSet>
      <dgm:spPr/>
    </dgm:pt>
    <dgm:pt modelId="{0983AFA7-3DD8-C045-9A07-4B0195B2D69A}" type="pres">
      <dgm:prSet presAssocID="{32B26171-A6C0-43A6-B576-ACE8267A59A7}" presName="sibTrans" presStyleLbl="sibTrans2D1" presStyleIdx="1" presStyleCnt="4"/>
      <dgm:spPr/>
    </dgm:pt>
    <dgm:pt modelId="{D64B0145-DF95-3047-8C86-0538449BD39E}" type="pres">
      <dgm:prSet presAssocID="{32B26171-A6C0-43A6-B576-ACE8267A59A7}" presName="connectorText" presStyleLbl="sibTrans2D1" presStyleIdx="1" presStyleCnt="4"/>
      <dgm:spPr/>
    </dgm:pt>
    <dgm:pt modelId="{B0394F41-C9F2-FB49-B409-07FC6CE36B61}" type="pres">
      <dgm:prSet presAssocID="{4C6DE8DE-E657-4B52-B38E-6E50BDAC8D90}" presName="node" presStyleLbl="node1" presStyleIdx="2" presStyleCnt="5">
        <dgm:presLayoutVars>
          <dgm:bulletEnabled val="1"/>
        </dgm:presLayoutVars>
      </dgm:prSet>
      <dgm:spPr/>
    </dgm:pt>
    <dgm:pt modelId="{611C87F4-9B8D-9147-A1F1-C7D2E2CA8E24}" type="pres">
      <dgm:prSet presAssocID="{6E62CD40-A17C-4C02-80E6-628818E4D484}" presName="sibTrans" presStyleLbl="sibTrans2D1" presStyleIdx="2" presStyleCnt="4"/>
      <dgm:spPr/>
    </dgm:pt>
    <dgm:pt modelId="{8917AC9B-F866-1E4E-BCB1-54D828B18523}" type="pres">
      <dgm:prSet presAssocID="{6E62CD40-A17C-4C02-80E6-628818E4D484}" presName="connectorText" presStyleLbl="sibTrans2D1" presStyleIdx="2" presStyleCnt="4"/>
      <dgm:spPr/>
    </dgm:pt>
    <dgm:pt modelId="{383EF08A-E04E-C84C-88B4-31A2249A0EAD}" type="pres">
      <dgm:prSet presAssocID="{D032B2EA-E855-4515-AA7E-E8AE2FCC3809}" presName="node" presStyleLbl="node1" presStyleIdx="3" presStyleCnt="5">
        <dgm:presLayoutVars>
          <dgm:bulletEnabled val="1"/>
        </dgm:presLayoutVars>
      </dgm:prSet>
      <dgm:spPr/>
    </dgm:pt>
    <dgm:pt modelId="{A91183D3-4308-874B-99B4-3479A3D21265}" type="pres">
      <dgm:prSet presAssocID="{D9DB3F09-535F-449F-B2D6-AE9766760234}" presName="sibTrans" presStyleLbl="sibTrans2D1" presStyleIdx="3" presStyleCnt="4"/>
      <dgm:spPr/>
    </dgm:pt>
    <dgm:pt modelId="{21CB0A6C-7356-5149-9CFB-E4EB54FCA3BB}" type="pres">
      <dgm:prSet presAssocID="{D9DB3F09-535F-449F-B2D6-AE9766760234}" presName="connectorText" presStyleLbl="sibTrans2D1" presStyleIdx="3" presStyleCnt="4"/>
      <dgm:spPr/>
    </dgm:pt>
    <dgm:pt modelId="{F2F32E15-6342-4349-BADA-E83BC6ED8DA2}" type="pres">
      <dgm:prSet presAssocID="{3CFCC103-1ED2-4CD2-B969-4E53D4DAED16}" presName="node" presStyleLbl="node1" presStyleIdx="4" presStyleCnt="5">
        <dgm:presLayoutVars>
          <dgm:bulletEnabled val="1"/>
        </dgm:presLayoutVars>
      </dgm:prSet>
      <dgm:spPr/>
    </dgm:pt>
  </dgm:ptLst>
  <dgm:cxnLst>
    <dgm:cxn modelId="{FD82F101-5C5E-BA4F-BD93-F7FC80215A79}" type="presOf" srcId="{DD55E2BE-3A32-429B-8BD2-1535348D0359}" destId="{F3A3537D-4B1B-0D4E-8C87-5D68C6C323E0}" srcOrd="0" destOrd="0" presId="urn:microsoft.com/office/officeart/2005/8/layout/process5"/>
    <dgm:cxn modelId="{2AE30204-AD03-4D46-9577-5FF9C76F1113}" srcId="{DD55E2BE-3A32-429B-8BD2-1535348D0359}" destId="{D032B2EA-E855-4515-AA7E-E8AE2FCC3809}" srcOrd="3" destOrd="0" parTransId="{A7A994D6-4A5A-481B-9C49-34702869ACCC}" sibTransId="{D9DB3F09-535F-449F-B2D6-AE9766760234}"/>
    <dgm:cxn modelId="{D2828C07-D37A-B947-86F5-17E5FB3F4AF9}" type="presOf" srcId="{D9DB3F09-535F-449F-B2D6-AE9766760234}" destId="{A91183D3-4308-874B-99B4-3479A3D21265}" srcOrd="0" destOrd="0" presId="urn:microsoft.com/office/officeart/2005/8/layout/process5"/>
    <dgm:cxn modelId="{50F4F42A-1975-8A4C-99AE-EE0AC404B5FF}" type="presOf" srcId="{B0EA4447-9F54-4608-85C3-75B54CFB3E04}" destId="{1A335B0A-643B-BB4C-8B8A-5DBCB2942A90}" srcOrd="0" destOrd="0" presId="urn:microsoft.com/office/officeart/2005/8/layout/process5"/>
    <dgm:cxn modelId="{204CEE2C-24FC-9C4B-9F7A-F16DE1D1FFA2}" type="presOf" srcId="{942761C8-5208-449C-8E6A-0B55B146ACB4}" destId="{A8A80760-52B7-9F47-A641-317C0BED7DF3}" srcOrd="1" destOrd="0" presId="urn:microsoft.com/office/officeart/2005/8/layout/process5"/>
    <dgm:cxn modelId="{E654C22D-71B1-9447-8252-083B979A56FC}" type="presOf" srcId="{D9DB3F09-535F-449F-B2D6-AE9766760234}" destId="{21CB0A6C-7356-5149-9CFB-E4EB54FCA3BB}" srcOrd="1" destOrd="0" presId="urn:microsoft.com/office/officeart/2005/8/layout/process5"/>
    <dgm:cxn modelId="{61B83139-2D78-EC44-A955-49EA88B30D30}" type="presOf" srcId="{32B26171-A6C0-43A6-B576-ACE8267A59A7}" destId="{D64B0145-DF95-3047-8C86-0538449BD39E}" srcOrd="1" destOrd="0" presId="urn:microsoft.com/office/officeart/2005/8/layout/process5"/>
    <dgm:cxn modelId="{2A528249-1AB4-1C4D-BC25-BCACC99CCF06}" type="presOf" srcId="{3CFCC103-1ED2-4CD2-B969-4E53D4DAED16}" destId="{F2F32E15-6342-4349-BADA-E83BC6ED8DA2}" srcOrd="0" destOrd="0" presId="urn:microsoft.com/office/officeart/2005/8/layout/process5"/>
    <dgm:cxn modelId="{CF5A946C-FD90-2343-A963-C8C7805791C7}" type="presOf" srcId="{D032B2EA-E855-4515-AA7E-E8AE2FCC3809}" destId="{383EF08A-E04E-C84C-88B4-31A2249A0EAD}" srcOrd="0" destOrd="0" presId="urn:microsoft.com/office/officeart/2005/8/layout/process5"/>
    <dgm:cxn modelId="{4CC4C172-8022-B441-BFE4-FEAAF992069D}" type="presOf" srcId="{4C6DE8DE-E657-4B52-B38E-6E50BDAC8D90}" destId="{B0394F41-C9F2-FB49-B409-07FC6CE36B61}" srcOrd="0" destOrd="0" presId="urn:microsoft.com/office/officeart/2005/8/layout/process5"/>
    <dgm:cxn modelId="{52B4F07B-AEA5-49C9-9520-AE10EC6A6450}" srcId="{DD55E2BE-3A32-429B-8BD2-1535348D0359}" destId="{4C6DE8DE-E657-4B52-B38E-6E50BDAC8D90}" srcOrd="2" destOrd="0" parTransId="{461FD87C-638A-4B70-A98C-DE8E871CB937}" sibTransId="{6E62CD40-A17C-4C02-80E6-628818E4D484}"/>
    <dgm:cxn modelId="{3D1A8D93-3825-3B4C-8CEE-C723CE2ABB11}" type="presOf" srcId="{6E62CD40-A17C-4C02-80E6-628818E4D484}" destId="{611C87F4-9B8D-9147-A1F1-C7D2E2CA8E24}" srcOrd="0" destOrd="0" presId="urn:microsoft.com/office/officeart/2005/8/layout/process5"/>
    <dgm:cxn modelId="{7827B2B1-7B5E-436D-87B3-CC63142B1FCC}" srcId="{DD55E2BE-3A32-429B-8BD2-1535348D0359}" destId="{B0EA4447-9F54-4608-85C3-75B54CFB3E04}" srcOrd="1" destOrd="0" parTransId="{6779E777-34EF-4E90-A011-531B08336B2A}" sibTransId="{32B26171-A6C0-43A6-B576-ACE8267A59A7}"/>
    <dgm:cxn modelId="{CBF28DBC-AB8A-9342-A1BE-DBDFE0259AA6}" type="presOf" srcId="{819741F2-97AC-4CCA-8DDB-5D0ED19C14C0}" destId="{5B509276-F5CC-AA45-8652-26218B290AB6}" srcOrd="0" destOrd="0" presId="urn:microsoft.com/office/officeart/2005/8/layout/process5"/>
    <dgm:cxn modelId="{E8791FC8-4A31-4F7C-87D2-05B550B1226D}" srcId="{DD55E2BE-3A32-429B-8BD2-1535348D0359}" destId="{819741F2-97AC-4CCA-8DDB-5D0ED19C14C0}" srcOrd="0" destOrd="0" parTransId="{AFDE6BC9-2738-45DB-A083-2753D5E35E43}" sibTransId="{942761C8-5208-449C-8E6A-0B55B146ACB4}"/>
    <dgm:cxn modelId="{A958E6D3-AF44-0C4C-9A3E-60BC51565C15}" type="presOf" srcId="{6E62CD40-A17C-4C02-80E6-628818E4D484}" destId="{8917AC9B-F866-1E4E-BCB1-54D828B18523}" srcOrd="1" destOrd="0" presId="urn:microsoft.com/office/officeart/2005/8/layout/process5"/>
    <dgm:cxn modelId="{35B5BCD6-F08E-4846-87B2-9E013FFD09A2}" type="presOf" srcId="{942761C8-5208-449C-8E6A-0B55B146ACB4}" destId="{A4A0C9A2-6764-AC4C-BF96-E9661AE8B7DE}" srcOrd="0" destOrd="0" presId="urn:microsoft.com/office/officeart/2005/8/layout/process5"/>
    <dgm:cxn modelId="{A0A74AE1-A332-554F-A058-92B77115C0E8}" type="presOf" srcId="{32B26171-A6C0-43A6-B576-ACE8267A59A7}" destId="{0983AFA7-3DD8-C045-9A07-4B0195B2D69A}" srcOrd="0" destOrd="0" presId="urn:microsoft.com/office/officeart/2005/8/layout/process5"/>
    <dgm:cxn modelId="{C5CB92EF-06FC-46DD-8BD8-83784C4E9BED}" srcId="{DD55E2BE-3A32-429B-8BD2-1535348D0359}" destId="{3CFCC103-1ED2-4CD2-B969-4E53D4DAED16}" srcOrd="4" destOrd="0" parTransId="{CCD0FE56-B7C2-4F20-982B-FB822FB6917B}" sibTransId="{BADD8A1A-DC2E-4BC9-85AF-8FD89CB774A8}"/>
    <dgm:cxn modelId="{377B3343-F559-4344-B74A-E711A6EEC8C0}" type="presParOf" srcId="{F3A3537D-4B1B-0D4E-8C87-5D68C6C323E0}" destId="{5B509276-F5CC-AA45-8652-26218B290AB6}" srcOrd="0" destOrd="0" presId="urn:microsoft.com/office/officeart/2005/8/layout/process5"/>
    <dgm:cxn modelId="{7D1B9C1C-BE6F-834F-A662-B2A9918250C8}" type="presParOf" srcId="{F3A3537D-4B1B-0D4E-8C87-5D68C6C323E0}" destId="{A4A0C9A2-6764-AC4C-BF96-E9661AE8B7DE}" srcOrd="1" destOrd="0" presId="urn:microsoft.com/office/officeart/2005/8/layout/process5"/>
    <dgm:cxn modelId="{334E4BE5-E7B1-0E47-81A5-BDDA0889F97B}" type="presParOf" srcId="{A4A0C9A2-6764-AC4C-BF96-E9661AE8B7DE}" destId="{A8A80760-52B7-9F47-A641-317C0BED7DF3}" srcOrd="0" destOrd="0" presId="urn:microsoft.com/office/officeart/2005/8/layout/process5"/>
    <dgm:cxn modelId="{426DF54E-790A-0D48-9211-5927775F14B1}" type="presParOf" srcId="{F3A3537D-4B1B-0D4E-8C87-5D68C6C323E0}" destId="{1A335B0A-643B-BB4C-8B8A-5DBCB2942A90}" srcOrd="2" destOrd="0" presId="urn:microsoft.com/office/officeart/2005/8/layout/process5"/>
    <dgm:cxn modelId="{CC7E2E43-84B6-D44C-9289-CF1CF80345B5}" type="presParOf" srcId="{F3A3537D-4B1B-0D4E-8C87-5D68C6C323E0}" destId="{0983AFA7-3DD8-C045-9A07-4B0195B2D69A}" srcOrd="3" destOrd="0" presId="urn:microsoft.com/office/officeart/2005/8/layout/process5"/>
    <dgm:cxn modelId="{4448595C-7CE5-6C46-B7B4-D259799E32A9}" type="presParOf" srcId="{0983AFA7-3DD8-C045-9A07-4B0195B2D69A}" destId="{D64B0145-DF95-3047-8C86-0538449BD39E}" srcOrd="0" destOrd="0" presId="urn:microsoft.com/office/officeart/2005/8/layout/process5"/>
    <dgm:cxn modelId="{CA5DDD41-3FF1-F245-8B2B-1181FFDC3010}" type="presParOf" srcId="{F3A3537D-4B1B-0D4E-8C87-5D68C6C323E0}" destId="{B0394F41-C9F2-FB49-B409-07FC6CE36B61}" srcOrd="4" destOrd="0" presId="urn:microsoft.com/office/officeart/2005/8/layout/process5"/>
    <dgm:cxn modelId="{44769249-56C3-3C41-B90D-1DEF65F099BC}" type="presParOf" srcId="{F3A3537D-4B1B-0D4E-8C87-5D68C6C323E0}" destId="{611C87F4-9B8D-9147-A1F1-C7D2E2CA8E24}" srcOrd="5" destOrd="0" presId="urn:microsoft.com/office/officeart/2005/8/layout/process5"/>
    <dgm:cxn modelId="{F8F0CB97-97A5-E942-85A3-6A8BB805BCC5}" type="presParOf" srcId="{611C87F4-9B8D-9147-A1F1-C7D2E2CA8E24}" destId="{8917AC9B-F866-1E4E-BCB1-54D828B18523}" srcOrd="0" destOrd="0" presId="urn:microsoft.com/office/officeart/2005/8/layout/process5"/>
    <dgm:cxn modelId="{5AB3B18F-829B-5D4D-8C36-9DB7C375B465}" type="presParOf" srcId="{F3A3537D-4B1B-0D4E-8C87-5D68C6C323E0}" destId="{383EF08A-E04E-C84C-88B4-31A2249A0EAD}" srcOrd="6" destOrd="0" presId="urn:microsoft.com/office/officeart/2005/8/layout/process5"/>
    <dgm:cxn modelId="{11A78D48-27F6-2542-9EC6-59FA74A27346}" type="presParOf" srcId="{F3A3537D-4B1B-0D4E-8C87-5D68C6C323E0}" destId="{A91183D3-4308-874B-99B4-3479A3D21265}" srcOrd="7" destOrd="0" presId="urn:microsoft.com/office/officeart/2005/8/layout/process5"/>
    <dgm:cxn modelId="{F7CE5048-6188-F743-ADD3-BC917BC9A5C1}" type="presParOf" srcId="{A91183D3-4308-874B-99B4-3479A3D21265}" destId="{21CB0A6C-7356-5149-9CFB-E4EB54FCA3BB}" srcOrd="0" destOrd="0" presId="urn:microsoft.com/office/officeart/2005/8/layout/process5"/>
    <dgm:cxn modelId="{6A9410AB-468F-424D-B856-D40B0DB05C2B}" type="presParOf" srcId="{F3A3537D-4B1B-0D4E-8C87-5D68C6C323E0}" destId="{F2F32E15-6342-4349-BADA-E83BC6ED8DA2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8B534-43A3-4341-8775-E2387CCE978F}">
      <dsp:nvSpPr>
        <dsp:cNvPr id="0" name=""/>
        <dsp:cNvSpPr/>
      </dsp:nvSpPr>
      <dsp:spPr>
        <a:xfrm>
          <a:off x="2473" y="441958"/>
          <a:ext cx="879889" cy="8798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3131B-4D37-4877-A901-7F5CA15C56BE}">
      <dsp:nvSpPr>
        <dsp:cNvPr id="0" name=""/>
        <dsp:cNvSpPr/>
      </dsp:nvSpPr>
      <dsp:spPr>
        <a:xfrm>
          <a:off x="187250" y="626734"/>
          <a:ext cx="510335" cy="5103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EA079-CD10-4273-9306-DCE1BA7300B1}">
      <dsp:nvSpPr>
        <dsp:cNvPr id="0" name=""/>
        <dsp:cNvSpPr/>
      </dsp:nvSpPr>
      <dsp:spPr>
        <a:xfrm>
          <a:off x="1070910" y="441958"/>
          <a:ext cx="2074024" cy="879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Check what you have learned so far.</a:t>
          </a:r>
        </a:p>
      </dsp:txBody>
      <dsp:txXfrm>
        <a:off x="1070910" y="441958"/>
        <a:ext cx="2074024" cy="879889"/>
      </dsp:txXfrm>
    </dsp:sp>
    <dsp:sp modelId="{B89B5677-F7B4-4231-9DEC-A751839E554D}">
      <dsp:nvSpPr>
        <dsp:cNvPr id="0" name=""/>
        <dsp:cNvSpPr/>
      </dsp:nvSpPr>
      <dsp:spPr>
        <a:xfrm>
          <a:off x="3506318" y="441958"/>
          <a:ext cx="879889" cy="8798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DA811-A2AE-4CBB-A8D3-80DE07BC6FBB}">
      <dsp:nvSpPr>
        <dsp:cNvPr id="0" name=""/>
        <dsp:cNvSpPr/>
      </dsp:nvSpPr>
      <dsp:spPr>
        <a:xfrm>
          <a:off x="3691094" y="626734"/>
          <a:ext cx="510335" cy="5103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F04BB-0F09-4082-89C4-83670915E3D3}">
      <dsp:nvSpPr>
        <dsp:cNvPr id="0" name=""/>
        <dsp:cNvSpPr/>
      </dsp:nvSpPr>
      <dsp:spPr>
        <a:xfrm>
          <a:off x="4574754" y="441958"/>
          <a:ext cx="2074024" cy="879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Learn some key words that impress.</a:t>
          </a:r>
        </a:p>
      </dsp:txBody>
      <dsp:txXfrm>
        <a:off x="4574754" y="441958"/>
        <a:ext cx="2074024" cy="879889"/>
      </dsp:txXfrm>
    </dsp:sp>
    <dsp:sp modelId="{EB223402-89CD-4DB6-9216-59D925D4FDA1}">
      <dsp:nvSpPr>
        <dsp:cNvPr id="0" name=""/>
        <dsp:cNvSpPr/>
      </dsp:nvSpPr>
      <dsp:spPr>
        <a:xfrm>
          <a:off x="2473" y="2229437"/>
          <a:ext cx="879889" cy="8798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35135-C2B5-4504-970C-EE66093C3252}">
      <dsp:nvSpPr>
        <dsp:cNvPr id="0" name=""/>
        <dsp:cNvSpPr/>
      </dsp:nvSpPr>
      <dsp:spPr>
        <a:xfrm>
          <a:off x="187250" y="2414214"/>
          <a:ext cx="510335" cy="5103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B6B92-E202-4191-911D-65C6A5BFAEBC}">
      <dsp:nvSpPr>
        <dsp:cNvPr id="0" name=""/>
        <dsp:cNvSpPr/>
      </dsp:nvSpPr>
      <dsp:spPr>
        <a:xfrm>
          <a:off x="1070910" y="2229437"/>
          <a:ext cx="2074024" cy="879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 your understanding</a:t>
          </a:r>
        </a:p>
      </dsp:txBody>
      <dsp:txXfrm>
        <a:off x="1070910" y="2229437"/>
        <a:ext cx="2074024" cy="879889"/>
      </dsp:txXfrm>
    </dsp:sp>
    <dsp:sp modelId="{0A612A52-06F9-4569-8707-6231F22D77F6}">
      <dsp:nvSpPr>
        <dsp:cNvPr id="0" name=""/>
        <dsp:cNvSpPr/>
      </dsp:nvSpPr>
      <dsp:spPr>
        <a:xfrm>
          <a:off x="3506318" y="2229437"/>
          <a:ext cx="879889" cy="8798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C447B-9416-406F-B974-1AA68757E135}">
      <dsp:nvSpPr>
        <dsp:cNvPr id="0" name=""/>
        <dsp:cNvSpPr/>
      </dsp:nvSpPr>
      <dsp:spPr>
        <a:xfrm>
          <a:off x="3691094" y="2414214"/>
          <a:ext cx="510335" cy="5103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E74F-CFFD-48CB-B6DA-E32D698688D7}">
      <dsp:nvSpPr>
        <dsp:cNvPr id="0" name=""/>
        <dsp:cNvSpPr/>
      </dsp:nvSpPr>
      <dsp:spPr>
        <a:xfrm>
          <a:off x="4574754" y="2229437"/>
          <a:ext cx="2074024" cy="879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 some thinking planning </a:t>
          </a:r>
          <a:r>
            <a:rPr lang="en-US" sz="2000" kern="1200"/>
            <a:t>and writing.</a:t>
          </a:r>
          <a:endParaRPr lang="en-US" sz="2000" kern="1200" dirty="0"/>
        </a:p>
      </dsp:txBody>
      <dsp:txXfrm>
        <a:off x="4574754" y="2229437"/>
        <a:ext cx="2074024" cy="879889"/>
      </dsp:txXfrm>
    </dsp:sp>
    <dsp:sp modelId="{6903A1EE-71FD-4EF9-942A-F5013508C6DE}">
      <dsp:nvSpPr>
        <dsp:cNvPr id="0" name=""/>
        <dsp:cNvSpPr/>
      </dsp:nvSpPr>
      <dsp:spPr>
        <a:xfrm>
          <a:off x="2473" y="4016916"/>
          <a:ext cx="879889" cy="87988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5B690-D175-468C-98B4-C93031E82FE3}">
      <dsp:nvSpPr>
        <dsp:cNvPr id="0" name=""/>
        <dsp:cNvSpPr/>
      </dsp:nvSpPr>
      <dsp:spPr>
        <a:xfrm>
          <a:off x="187250" y="4201693"/>
          <a:ext cx="510335" cy="5103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E3073-5060-4B80-92E0-EA003310737F}">
      <dsp:nvSpPr>
        <dsp:cNvPr id="0" name=""/>
        <dsp:cNvSpPr/>
      </dsp:nvSpPr>
      <dsp:spPr>
        <a:xfrm>
          <a:off x="1070910" y="4016916"/>
          <a:ext cx="2074024" cy="879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 some writing of your own.</a:t>
          </a:r>
        </a:p>
      </dsp:txBody>
      <dsp:txXfrm>
        <a:off x="1070910" y="4016916"/>
        <a:ext cx="2074024" cy="879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70F46-6C90-1B4E-A374-B159294EB9F1}">
      <dsp:nvSpPr>
        <dsp:cNvPr id="0" name=""/>
        <dsp:cNvSpPr/>
      </dsp:nvSpPr>
      <dsp:spPr>
        <a:xfrm>
          <a:off x="3735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F10F3-C44D-E04C-9354-CB42CC18DE78}">
      <dsp:nvSpPr>
        <dsp:cNvPr id="0" name=""/>
        <dsp:cNvSpPr/>
      </dsp:nvSpPr>
      <dsp:spPr>
        <a:xfrm>
          <a:off x="205963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Story Structure:</a:t>
          </a:r>
        </a:p>
      </dsp:txBody>
      <dsp:txXfrm>
        <a:off x="239813" y="1396742"/>
        <a:ext cx="1752359" cy="1088037"/>
      </dsp:txXfrm>
    </dsp:sp>
    <dsp:sp modelId="{64EB6259-0D1D-584B-8215-80F85B5E53B6}">
      <dsp:nvSpPr>
        <dsp:cNvPr id="0" name=""/>
        <dsp:cNvSpPr/>
      </dsp:nvSpPr>
      <dsp:spPr>
        <a:xfrm>
          <a:off x="2228252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BEDE0-9502-754C-8B6D-309614355F48}">
      <dsp:nvSpPr>
        <dsp:cNvPr id="0" name=""/>
        <dsp:cNvSpPr/>
      </dsp:nvSpPr>
      <dsp:spPr>
        <a:xfrm>
          <a:off x="2430481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Most stories are structured like this:</a:t>
          </a:r>
        </a:p>
      </dsp:txBody>
      <dsp:txXfrm>
        <a:off x="2464331" y="1396742"/>
        <a:ext cx="1752359" cy="1088037"/>
      </dsp:txXfrm>
    </dsp:sp>
    <dsp:sp modelId="{76EB1C80-B9C1-C046-9430-572A1FD2C3FE}">
      <dsp:nvSpPr>
        <dsp:cNvPr id="0" name=""/>
        <dsp:cNvSpPr/>
      </dsp:nvSpPr>
      <dsp:spPr>
        <a:xfrm>
          <a:off x="4452770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94DD1-5916-674C-BAD4-114E247DA3BB}">
      <dsp:nvSpPr>
        <dsp:cNvPr id="0" name=""/>
        <dsp:cNvSpPr/>
      </dsp:nvSpPr>
      <dsp:spPr>
        <a:xfrm>
          <a:off x="4654999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Set-up &gt;</a:t>
          </a:r>
        </a:p>
      </dsp:txBody>
      <dsp:txXfrm>
        <a:off x="4688849" y="1396742"/>
        <a:ext cx="1752359" cy="1088037"/>
      </dsp:txXfrm>
    </dsp:sp>
    <dsp:sp modelId="{CED4B6A2-1876-7D46-A773-670771982E19}">
      <dsp:nvSpPr>
        <dsp:cNvPr id="0" name=""/>
        <dsp:cNvSpPr/>
      </dsp:nvSpPr>
      <dsp:spPr>
        <a:xfrm>
          <a:off x="6677287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808C4-6B41-724A-B3B0-E6BA5FF039FC}">
      <dsp:nvSpPr>
        <dsp:cNvPr id="0" name=""/>
        <dsp:cNvSpPr/>
      </dsp:nvSpPr>
      <dsp:spPr>
        <a:xfrm>
          <a:off x="6879516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Development&gt;</a:t>
          </a:r>
        </a:p>
      </dsp:txBody>
      <dsp:txXfrm>
        <a:off x="6913366" y="1396742"/>
        <a:ext cx="1752359" cy="1088037"/>
      </dsp:txXfrm>
    </dsp:sp>
    <dsp:sp modelId="{D58C75A5-5C37-AD47-B8F3-5FC3DF6B694C}">
      <dsp:nvSpPr>
        <dsp:cNvPr id="0" name=""/>
        <dsp:cNvSpPr/>
      </dsp:nvSpPr>
      <dsp:spPr>
        <a:xfrm>
          <a:off x="8901805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67335-D8EC-BF47-86D5-218A19F7D2F4}">
      <dsp:nvSpPr>
        <dsp:cNvPr id="0" name=""/>
        <dsp:cNvSpPr/>
      </dsp:nvSpPr>
      <dsp:spPr>
        <a:xfrm>
          <a:off x="9104034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Payoff</a:t>
          </a:r>
        </a:p>
      </dsp:txBody>
      <dsp:txXfrm>
        <a:off x="9137884" y="1396742"/>
        <a:ext cx="1752359" cy="1088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21A6B-EC4B-FC44-8CAE-333CB17F4ED4}">
      <dsp:nvSpPr>
        <dsp:cNvPr id="0" name=""/>
        <dsp:cNvSpPr/>
      </dsp:nvSpPr>
      <dsp:spPr>
        <a:xfrm>
          <a:off x="0" y="634515"/>
          <a:ext cx="10515600" cy="515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Author’s Note: Don’t make your hero too perfect.</a:t>
          </a:r>
        </a:p>
      </dsp:txBody>
      <dsp:txXfrm>
        <a:off x="25188" y="659703"/>
        <a:ext cx="10465224" cy="465594"/>
      </dsp:txXfrm>
    </dsp:sp>
    <dsp:sp modelId="{EA423B30-187F-6B47-8BDB-69D17F67FCA5}">
      <dsp:nvSpPr>
        <dsp:cNvPr id="0" name=""/>
        <dsp:cNvSpPr/>
      </dsp:nvSpPr>
      <dsp:spPr>
        <a:xfrm>
          <a:off x="0" y="1210965"/>
          <a:ext cx="10515600" cy="515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Give them a flaw or personal issue. E.g they might lack confidence</a:t>
          </a:r>
        </a:p>
      </dsp:txBody>
      <dsp:txXfrm>
        <a:off x="25188" y="1236153"/>
        <a:ext cx="10465224" cy="465594"/>
      </dsp:txXfrm>
    </dsp:sp>
    <dsp:sp modelId="{1B24A768-D411-B74E-BD87-C081FD02B3BE}">
      <dsp:nvSpPr>
        <dsp:cNvPr id="0" name=""/>
        <dsp:cNvSpPr/>
      </dsp:nvSpPr>
      <dsp:spPr>
        <a:xfrm>
          <a:off x="0" y="1787415"/>
          <a:ext cx="10515600" cy="515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As they meet the challenges caused by the antagonist [villain] they will need to change</a:t>
          </a:r>
        </a:p>
      </dsp:txBody>
      <dsp:txXfrm>
        <a:off x="25188" y="1812603"/>
        <a:ext cx="10465224" cy="465594"/>
      </dsp:txXfrm>
    </dsp:sp>
    <dsp:sp modelId="{59278AAE-F417-3D47-9BF8-63E82C5D08A4}">
      <dsp:nvSpPr>
        <dsp:cNvPr id="0" name=""/>
        <dsp:cNvSpPr/>
      </dsp:nvSpPr>
      <dsp:spPr>
        <a:xfrm>
          <a:off x="0" y="2363864"/>
          <a:ext cx="10515600" cy="515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We call this change the CHARACTER ARC</a:t>
          </a:r>
        </a:p>
      </dsp:txBody>
      <dsp:txXfrm>
        <a:off x="25188" y="2389052"/>
        <a:ext cx="10465224" cy="465594"/>
      </dsp:txXfrm>
    </dsp:sp>
    <dsp:sp modelId="{C8816AD9-DDFE-624B-BFF1-8EEF08E64721}">
      <dsp:nvSpPr>
        <dsp:cNvPr id="0" name=""/>
        <dsp:cNvSpPr/>
      </dsp:nvSpPr>
      <dsp:spPr>
        <a:xfrm>
          <a:off x="0" y="2940315"/>
          <a:ext cx="10515600" cy="515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It’s an essential ingredient in any story</a:t>
          </a:r>
        </a:p>
      </dsp:txBody>
      <dsp:txXfrm>
        <a:off x="25188" y="2965503"/>
        <a:ext cx="10465224" cy="465594"/>
      </dsp:txXfrm>
    </dsp:sp>
    <dsp:sp modelId="{D7496BF2-AC1E-B74E-8B6E-C5EF315B7893}">
      <dsp:nvSpPr>
        <dsp:cNvPr id="0" name=""/>
        <dsp:cNvSpPr/>
      </dsp:nvSpPr>
      <dsp:spPr>
        <a:xfrm>
          <a:off x="0" y="3516765"/>
          <a:ext cx="10515600" cy="515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PS. Villains can’t and don’t change. That’s why they’re the villain!</a:t>
          </a:r>
        </a:p>
      </dsp:txBody>
      <dsp:txXfrm>
        <a:off x="25188" y="3541953"/>
        <a:ext cx="10465224" cy="4655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09276-F5CC-AA45-8652-26218B290AB6}">
      <dsp:nvSpPr>
        <dsp:cNvPr id="0" name=""/>
        <dsp:cNvSpPr/>
      </dsp:nvSpPr>
      <dsp:spPr>
        <a:xfrm>
          <a:off x="228846" y="1437"/>
          <a:ext cx="2462591" cy="14775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Set up   development payoff</a:t>
          </a:r>
          <a:endParaRPr lang="en-US" sz="2800" kern="1200" dirty="0"/>
        </a:p>
      </dsp:txBody>
      <dsp:txXfrm>
        <a:off x="272122" y="44713"/>
        <a:ext cx="2376039" cy="1391002"/>
      </dsp:txXfrm>
    </dsp:sp>
    <dsp:sp modelId="{A4A0C9A2-6764-AC4C-BF96-E9661AE8B7DE}">
      <dsp:nvSpPr>
        <dsp:cNvPr id="0" name=""/>
        <dsp:cNvSpPr/>
      </dsp:nvSpPr>
      <dsp:spPr>
        <a:xfrm>
          <a:off x="2908146" y="434853"/>
          <a:ext cx="522069" cy="6107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908146" y="556997"/>
        <a:ext cx="365448" cy="366434"/>
      </dsp:txXfrm>
    </dsp:sp>
    <dsp:sp modelId="{1A335B0A-643B-BB4C-8B8A-5DBCB2942A90}">
      <dsp:nvSpPr>
        <dsp:cNvPr id="0" name=""/>
        <dsp:cNvSpPr/>
      </dsp:nvSpPr>
      <dsp:spPr>
        <a:xfrm>
          <a:off x="3676474" y="1437"/>
          <a:ext cx="2462591" cy="1477554"/>
        </a:xfrm>
        <a:prstGeom prst="roundRect">
          <a:avLst>
            <a:gd name="adj" fmla="val 10000"/>
          </a:avLst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Inciting incident </a:t>
          </a:r>
          <a:endParaRPr lang="en-US" sz="2800" kern="1200"/>
        </a:p>
      </dsp:txBody>
      <dsp:txXfrm>
        <a:off x="3719750" y="44713"/>
        <a:ext cx="2376039" cy="1391002"/>
      </dsp:txXfrm>
    </dsp:sp>
    <dsp:sp modelId="{0983AFA7-3DD8-C045-9A07-4B0195B2D69A}">
      <dsp:nvSpPr>
        <dsp:cNvPr id="0" name=""/>
        <dsp:cNvSpPr/>
      </dsp:nvSpPr>
      <dsp:spPr>
        <a:xfrm rot="5400000">
          <a:off x="4646735" y="1651373"/>
          <a:ext cx="522069" cy="6107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4724553" y="1695700"/>
        <a:ext cx="366434" cy="365448"/>
      </dsp:txXfrm>
    </dsp:sp>
    <dsp:sp modelId="{B0394F41-C9F2-FB49-B409-07FC6CE36B61}">
      <dsp:nvSpPr>
        <dsp:cNvPr id="0" name=""/>
        <dsp:cNvSpPr/>
      </dsp:nvSpPr>
      <dsp:spPr>
        <a:xfrm>
          <a:off x="3676474" y="2464029"/>
          <a:ext cx="2462591" cy="1477554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Protagonist </a:t>
          </a:r>
          <a:endParaRPr lang="en-US" sz="2800" kern="1200"/>
        </a:p>
      </dsp:txBody>
      <dsp:txXfrm>
        <a:off x="3719750" y="2507305"/>
        <a:ext cx="2376039" cy="1391002"/>
      </dsp:txXfrm>
    </dsp:sp>
    <dsp:sp modelId="{611C87F4-9B8D-9147-A1F1-C7D2E2CA8E24}">
      <dsp:nvSpPr>
        <dsp:cNvPr id="0" name=""/>
        <dsp:cNvSpPr/>
      </dsp:nvSpPr>
      <dsp:spPr>
        <a:xfrm rot="10800000">
          <a:off x="2937697" y="2897445"/>
          <a:ext cx="522069" cy="6107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3094318" y="3019589"/>
        <a:ext cx="365448" cy="366434"/>
      </dsp:txXfrm>
    </dsp:sp>
    <dsp:sp modelId="{383EF08A-E04E-C84C-88B4-31A2249A0EAD}">
      <dsp:nvSpPr>
        <dsp:cNvPr id="0" name=""/>
        <dsp:cNvSpPr/>
      </dsp:nvSpPr>
      <dsp:spPr>
        <a:xfrm>
          <a:off x="228846" y="2464029"/>
          <a:ext cx="2462591" cy="1477554"/>
        </a:xfrm>
        <a:prstGeom prst="roundRect">
          <a:avLst>
            <a:gd name="adj" fmla="val 10000"/>
          </a:avLst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Character arc</a:t>
          </a:r>
          <a:endParaRPr lang="en-US" sz="2800" kern="1200"/>
        </a:p>
      </dsp:txBody>
      <dsp:txXfrm>
        <a:off x="272122" y="2507305"/>
        <a:ext cx="2376039" cy="1391002"/>
      </dsp:txXfrm>
    </dsp:sp>
    <dsp:sp modelId="{A91183D3-4308-874B-99B4-3479A3D21265}">
      <dsp:nvSpPr>
        <dsp:cNvPr id="0" name=""/>
        <dsp:cNvSpPr/>
      </dsp:nvSpPr>
      <dsp:spPr>
        <a:xfrm rot="5400000">
          <a:off x="1199107" y="4113965"/>
          <a:ext cx="522069" cy="6107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1276925" y="4158292"/>
        <a:ext cx="366434" cy="365448"/>
      </dsp:txXfrm>
    </dsp:sp>
    <dsp:sp modelId="{F2F32E15-6342-4349-BADA-E83BC6ED8DA2}">
      <dsp:nvSpPr>
        <dsp:cNvPr id="0" name=""/>
        <dsp:cNvSpPr/>
      </dsp:nvSpPr>
      <dsp:spPr>
        <a:xfrm>
          <a:off x="228846" y="4926620"/>
          <a:ext cx="2462591" cy="1477554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Antagonist</a:t>
          </a:r>
          <a:endParaRPr lang="en-US" sz="2800" kern="1200"/>
        </a:p>
      </dsp:txBody>
      <dsp:txXfrm>
        <a:off x="272122" y="4969896"/>
        <a:ext cx="2376039" cy="1391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4AFD-172D-0E12-CA8F-C10FBE5D6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F6498-85A5-0841-F0D4-FD909C084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3CC8D-3A4D-B2F9-550F-7117F162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39C55-F223-12BF-6EB1-DF52E24E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FCA38-ECF4-3ED5-C7BC-4222A134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1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B5426-71E6-58FC-56E5-407563C2C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4EB47-5EF8-B537-2DE0-AF1703438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CA4F2-7FF9-8C5A-99C3-7D48CB6D5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390B2-AC18-D69A-782E-9BDB8404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47CB-6405-9101-7697-3142E0ED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5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F5B47-171A-C42E-3766-683993CCC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A4E13-22DE-65C1-088D-74AE4A938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8284-175F-6C59-F1D6-445B6899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7B0BB-F04B-1B24-E4A0-E6D51C8D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7619-6D13-16D0-1E79-EF894069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1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24EC-1F7D-99F3-6934-4270A1D7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B2C41-CAFE-D7DE-752C-D71CE53F5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F1EC3-99FB-A174-9388-39F64563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F3A1D-11F0-E12C-9043-E22BBB84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98D57-36A6-E5BC-369C-29F5B1E6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9CF6-D3D4-6D1A-01E3-1DF74BDA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DBFF0-A363-AD31-BB0B-BB47F1EBE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F54D8-EB05-5921-2886-9D8D58ED5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101A9-1217-01A2-5A45-D33E990C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0B99E-B649-A24D-3E2A-8033EFA0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FC40-A0FB-C6A2-CF88-D3E82C61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96D8-6C4E-DBE9-E11D-352BD9331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0465D-7BE4-7EBE-6A99-768761059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0DB24-8BF2-7C2E-9AEC-D3799707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34C4B-7269-1AC7-BC05-E1252203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29E74-691F-2A68-3FC8-FDCA5B51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8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B49A-0527-8504-8C59-F17D4464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F4829-062A-9DCF-1707-9819A9CEC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5D28B-2CE2-444F-6216-9B21956B2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1F913-B689-A3F5-EE46-F44B36309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837A9-5C7E-4561-43A4-1C141BCBF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C75EA-23D6-F339-D11F-0B96A390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520768-18BE-56E0-0B3D-75D09957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875E0-0C18-3A35-FE21-960558D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698-B44E-23C7-9AFA-36F8FE91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CFD206-4628-D81B-153F-C2B4B42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832C3-DADC-CE10-7877-DEB079FF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62178-A1F2-1696-6CC2-0928D7F9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09EAD-C99E-F2F0-FA4E-E3872431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20FF2D-BE95-280D-D351-F1242A0C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BC5CD-A214-1C07-CD6E-F34B3F67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8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6A32-6481-8A32-9C5A-3933BE45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91A8-937F-EFFE-6D0C-3C613089D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2967C-9EEA-A9A0-0697-F7405DD82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87304-FD28-256A-319B-28235850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B6913-DFB8-AFAC-0BF6-FF3A97116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7C7D1-BBDD-0DA3-4F0A-EB8D35A8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A387F-1FA4-F62D-7912-3128C18D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BAA57F-698D-DE65-DDE5-789633F61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FB5B1-B5FF-A0CF-C1F1-421873E03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3918A-6AC4-F041-B18F-A3C3E96D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5E3EA-AB66-107D-5EDE-6B93FC169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4663D-37C1-1939-8264-19FE136E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0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0FF7E-18A2-C665-D59B-DD6A4912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FFEA2-4BCB-7EF0-57BA-717563DCC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E10D5-9974-AAB5-17BB-4C4DED0BC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A48D51-27FC-0941-BADE-63971D9A86D6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EE401-2E3C-88C4-D04F-554500B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6C972-64EE-1170-8E75-75FF34C44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E693C-AD35-0144-927E-FE17EC6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7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ook cover with a person in a garment&#10;&#10;Description automatically generated">
            <a:extLst>
              <a:ext uri="{FF2B5EF4-FFF2-40B4-BE49-F238E27FC236}">
                <a16:creationId xmlns:a16="http://schemas.microsoft.com/office/drawing/2014/main" id="{5BB9D596-DD60-171D-C607-CE3FF1A3B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C18C95CF-3D7D-5482-1351-B3F2FD68F18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</p:spPr>
        <p:txBody>
          <a:bodyPr rot="0" spcFirstLastPara="0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GB" sz="5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Student Mission Book 3</a:t>
            </a:r>
            <a:endParaRPr lang="en-GB" sz="5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A12F9-E648-8046-C4C4-DD0A12B1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Sarah Green</a:t>
            </a:r>
          </a:p>
        </p:txBody>
      </p:sp>
    </p:spTree>
    <p:extLst>
      <p:ext uri="{BB962C8B-B14F-4D97-AF65-F5344CB8AC3E}">
        <p14:creationId xmlns:p14="http://schemas.microsoft.com/office/powerpoint/2010/main" val="312821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A77-CF63-2E6C-9056-EE6F1C81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Pulling it all together! Thinking!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13F5E-05BC-3210-B0D7-1EFE129DD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Begin by doing some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thinking! Jot down some notes about for a story of your own: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up?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What sort of place? Your street? The countryside? Another planet?]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sort of era? [The past? Today? The future?]</a:t>
            </a:r>
          </a:p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Protagonist?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 of a name. Draw a sketch or write a few notes about them.  [Male? Female? Tall? Small?] Give them a problem... </a:t>
            </a:r>
          </a:p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Antagonist: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fun thinking of a name! Draw a sketch or make some notes about them. Why are they causing trouble?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22E79-F1A3-1FE0-AF94-3DBC453A6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Inciting incident?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might happen to kick the story off?</a:t>
            </a:r>
          </a:p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Developments: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else might happen?</a:t>
            </a:r>
          </a:p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Payoff: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might the story end?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 to think about some different possibilities.</a:t>
            </a:r>
          </a:p>
          <a:p>
            <a:pPr marL="0" indent="0">
              <a:buNone/>
            </a:pPr>
            <a:endParaRPr lang="en-GB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 tip: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a thinking stage. Jot down ideas. Draw pictures if that helps. 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Enjoy!</a:t>
            </a:r>
          </a:p>
          <a:p>
            <a:endParaRPr lang="en-US" dirty="0"/>
          </a:p>
        </p:txBody>
      </p:sp>
      <p:pic>
        <p:nvPicPr>
          <p:cNvPr id="5" name="Picture 4" descr="A colorful pie chart with different colored bars&#10;&#10;Description automatically generated">
            <a:extLst>
              <a:ext uri="{FF2B5EF4-FFF2-40B4-BE49-F238E27FC236}">
                <a16:creationId xmlns:a16="http://schemas.microsoft.com/office/drawing/2014/main" id="{113AC99D-B7EC-9317-1D4A-A7ABC46DC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1" y="577943"/>
            <a:ext cx="1300961" cy="153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2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433E-D099-92EE-222C-AA4FBB67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Pulling it all together! Plan! Write!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F31F-C327-72D7-B85B-4AD9E01B6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Now that you’ve done some thinking , 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write a plan </a:t>
            </a:r>
            <a:r>
              <a:rPr lang="en-GB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a story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Write some details under these headings, telling us about your ideas:  </a:t>
            </a:r>
          </a:p>
          <a:p>
            <a:pPr marL="0" indent="0"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Set up: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the start of the story...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The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protagonist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is...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The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antagonist 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s....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inciting incident: </a:t>
            </a:r>
          </a:p>
          <a:p>
            <a:pPr marL="0" indent="0">
              <a:buNone/>
            </a:pPr>
            <a:r>
              <a:rPr lang="en-GB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story kicks off when this happens...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E6E42-743E-C50B-BE4A-9ED62992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developments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the story are...</a:t>
            </a:r>
          </a:p>
          <a:p>
            <a:pPr marL="0" indent="0"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pay -off...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the end, this happens....</a:t>
            </a:r>
          </a:p>
          <a:p>
            <a:pPr marL="0" indent="0"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 -power mission:</a:t>
            </a:r>
          </a:p>
          <a:p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Write part of your story. </a:t>
            </a:r>
          </a:p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Tip: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inciting incident could be a good choice for writing about in detail.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 descr="A colorful pie chart with different colored bars&#10;&#10;Description automatically generated">
            <a:extLst>
              <a:ext uri="{FF2B5EF4-FFF2-40B4-BE49-F238E27FC236}">
                <a16:creationId xmlns:a16="http://schemas.microsoft.com/office/drawing/2014/main" id="{C66F49B6-6394-09FA-C5B8-DD451966E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91" y="365125"/>
            <a:ext cx="1641475" cy="1942465"/>
          </a:xfrm>
          <a:prstGeom prst="rect">
            <a:avLst/>
          </a:prstGeom>
        </p:spPr>
      </p:pic>
      <p:pic>
        <p:nvPicPr>
          <p:cNvPr id="6" name="Picture 5" descr="A red and blue word&#10;&#10;Description automatically generated">
            <a:extLst>
              <a:ext uri="{FF2B5EF4-FFF2-40B4-BE49-F238E27FC236}">
                <a16:creationId xmlns:a16="http://schemas.microsoft.com/office/drawing/2014/main" id="{96509C53-8954-5D85-B7FC-E5D64C735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88" y="3627596"/>
            <a:ext cx="942975" cy="6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E1AFF-1ED8-FA30-EBBC-1E006737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en-US" dirty="0"/>
              <a:t>In this unit you will: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730DC4D-7EE3-D446-5D2F-1D1FA4804C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103174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891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585AA-4CEC-F13F-5675-0C389D52A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Check your understanding.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Remember these Key Words?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Tip: Technical terms impress examiners!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A641E3-9099-8E99-E66D-87C5F8D053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52053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841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25F58-C79C-D649-944A-AAB656F7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Some new key words!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In the set up we meet two main characters:</a:t>
            </a:r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950F146-ED32-29EC-B258-B68785EC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Firstly, the Hero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Key word: PROTAGONIST [use this term to impress!]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hero is the character we are most interested in.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their story we are following.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7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49980-EBD9-81FF-4754-CF7359D7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And the other main character?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760DE-AAC3-F2D0-2DA9-CF5E9041D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600" dirty="0"/>
              <a:t>The villain, of course!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Key word: the ANTAGONIST [use this term to impress]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The villain tests the hero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They make things happen.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No villain..? No hero!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50DC-7751-86A1-2E87-4F1F94A8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More about the protagonist:</a:t>
            </a:r>
            <a:br>
              <a:rPr lang="en-US" sz="4400"/>
            </a:br>
            <a:r>
              <a:rPr lang="en-US" sz="4400"/>
              <a:t>THE ESSENTIAL CHARACTER ARC</a:t>
            </a:r>
            <a:endParaRPr lang="en-US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9AD96E0B-24E3-BACD-5BB9-633072F812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104609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11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1425E-24F1-6743-8E02-188E7416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anchor="b">
            <a:normAutofit/>
          </a:bodyPr>
          <a:lstStyle/>
          <a:p>
            <a:r>
              <a:rPr lang="en-US" sz="3000" b="1"/>
              <a:t>Who do you think the protagonist is?</a:t>
            </a:r>
            <a:br>
              <a:rPr lang="en-US" sz="3000"/>
            </a:br>
            <a:endParaRPr lang="en-US" sz="3000"/>
          </a:p>
        </p:txBody>
      </p:sp>
      <p:pic>
        <p:nvPicPr>
          <p:cNvPr id="6" name="Picture 5" descr="A book cover with a person in a helmet&#10;&#10;Description automatically generated">
            <a:extLst>
              <a:ext uri="{FF2B5EF4-FFF2-40B4-BE49-F238E27FC236}">
                <a16:creationId xmlns:a16="http://schemas.microsoft.com/office/drawing/2014/main" id="{290C4348-3464-15F9-5660-1A8C1630F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t="24919" r="59767" b="18146"/>
          <a:stretch/>
        </p:blipFill>
        <p:spPr bwMode="auto">
          <a:xfrm>
            <a:off x="874088" y="990728"/>
            <a:ext cx="3343333" cy="473397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erson wearing a helmet&#10;&#10;Description automatically generated">
            <a:extLst>
              <a:ext uri="{FF2B5EF4-FFF2-40B4-BE49-F238E27FC236}">
                <a16:creationId xmlns:a16="http://schemas.microsoft.com/office/drawing/2014/main" id="{3ED369D2-3471-7234-1124-101661D2E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2" t="15868" r="15697" b="22768"/>
          <a:stretch/>
        </p:blipFill>
        <p:spPr bwMode="auto">
          <a:xfrm>
            <a:off x="4403929" y="1086965"/>
            <a:ext cx="3343333" cy="454149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BF31-C65B-C03A-B3F5-8D8425E90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890" y="2107146"/>
            <a:ext cx="3651808" cy="387416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/>
              <a:t>Author’s Note:</a:t>
            </a:r>
          </a:p>
          <a:p>
            <a:pPr marL="0" indent="0">
              <a:buNone/>
            </a:pPr>
            <a:r>
              <a:rPr lang="en-US" sz="2000" dirty="0"/>
              <a:t>We meet Wren first, but I think there’s a clue in the title.  Aldrith is The Peace Weaver. The antagonist is focused on her and that tells us a lot. This is her story.  Wren is the narrator, telling the story.</a:t>
            </a:r>
          </a:p>
          <a:p>
            <a:pPr marL="0" indent="0">
              <a:buNone/>
            </a:pPr>
            <a:r>
              <a:rPr lang="en-US" sz="2000" b="1" dirty="0"/>
              <a:t>But what is your opinion?</a:t>
            </a:r>
          </a:p>
          <a:p>
            <a:pPr marL="0" indent="0">
              <a:buNone/>
            </a:pPr>
            <a:r>
              <a:rPr lang="en-US" sz="2000" b="1" dirty="0"/>
              <a:t>Note:</a:t>
            </a:r>
          </a:p>
          <a:p>
            <a:pPr marL="0" indent="0">
              <a:buNone/>
            </a:pPr>
            <a:r>
              <a:rPr lang="en-US" sz="2000" dirty="0"/>
              <a:t>It’s possible to identify with more than one character and really share their journey too. Enjoy!</a:t>
            </a:r>
          </a:p>
          <a:p>
            <a:pPr marL="0" indent="0">
              <a:buNone/>
            </a:pPr>
            <a:endParaRPr lang="en-US" sz="17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724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29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3AA517-2DE4-8A70-E3FA-1AAA38E3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Key Words [Technical Terms]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30A6EC-994F-BFAB-1595-5FFEF0634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87034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160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FDF0B-2DD9-A57B-350E-A9790FD0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251316" cy="1384162"/>
          </a:xfrm>
        </p:spPr>
        <p:txBody>
          <a:bodyPr>
            <a:normAutofit/>
          </a:bodyPr>
          <a:lstStyle/>
          <a:p>
            <a:r>
              <a:rPr lang="en-US" b="1" dirty="0"/>
              <a:t>Pulling it all together! </a:t>
            </a:r>
            <a:br>
              <a:rPr lang="en-US" b="1" dirty="0"/>
            </a:br>
            <a:r>
              <a:rPr lang="en-US" b="1" i="1" dirty="0"/>
              <a:t>The Peace Weaver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78D3-1E31-6CA2-64C1-842CCDBC5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4" y="1603513"/>
            <a:ext cx="6799324" cy="45734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 dirty="0"/>
              <a:t>Check your understanding. </a:t>
            </a:r>
            <a:r>
              <a:rPr lang="en-US" sz="2400" b="1"/>
              <a:t>Remember </a:t>
            </a:r>
            <a:r>
              <a:rPr lang="en-US" sz="2400" b="1" dirty="0"/>
              <a:t>this?:</a:t>
            </a:r>
          </a:p>
          <a:p>
            <a:pPr marL="0" indent="0">
              <a:buNone/>
            </a:pPr>
            <a:r>
              <a:rPr lang="en-US" sz="2400" b="1" dirty="0"/>
              <a:t> The set-up [across the first four chapters]:</a:t>
            </a:r>
          </a:p>
          <a:p>
            <a:pPr marL="0" indent="0">
              <a:buNone/>
            </a:pPr>
            <a:r>
              <a:rPr lang="en-US" sz="2400" dirty="0"/>
              <a:t>- key characters: Wren; Trajan, leader of the wolf-men and Aldrith. </a:t>
            </a:r>
          </a:p>
          <a:p>
            <a:pPr marL="0" indent="0">
              <a:buNone/>
            </a:pPr>
            <a:r>
              <a:rPr lang="en-US" sz="2400" dirty="0"/>
              <a:t>-situation : Trajan is clearly unpleasant, and we are told he wants to rule the High Realm.</a:t>
            </a:r>
          </a:p>
          <a:p>
            <a:pPr marL="0" indent="0">
              <a:buNone/>
            </a:pPr>
            <a:r>
              <a:rPr lang="en-US" sz="2400" b="1" dirty="0"/>
              <a:t> Inciting incident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-The girls meet, and a friendship begins. </a:t>
            </a:r>
          </a:p>
          <a:p>
            <a:pPr marL="0" indent="0">
              <a:buNone/>
            </a:pPr>
            <a:r>
              <a:rPr lang="en-US" sz="2400" dirty="0"/>
              <a:t>-This will prove to be life-changing for both of them.</a:t>
            </a:r>
          </a:p>
          <a:p>
            <a:pPr marL="0" indent="0">
              <a:buNone/>
            </a:pPr>
            <a:r>
              <a:rPr lang="en-US" sz="2400" b="1" dirty="0"/>
              <a:t> Development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more characters; some twists and turns in the events of the story.</a:t>
            </a:r>
          </a:p>
          <a:p>
            <a:pPr marL="0" indent="0">
              <a:buNone/>
            </a:pPr>
            <a:r>
              <a:rPr lang="en-US" sz="2400" b="1" dirty="0"/>
              <a:t> Pay-off</a:t>
            </a:r>
            <a:r>
              <a:rPr lang="en-US" sz="2400" dirty="0"/>
              <a:t>: we see matters settled between the girls and Trajan.</a:t>
            </a:r>
          </a:p>
          <a:p>
            <a:pPr marL="0" indent="0">
              <a:buNone/>
            </a:pPr>
            <a:r>
              <a:rPr lang="en-US" sz="2400" b="1" dirty="0"/>
              <a:t>The essential Character Arc:  </a:t>
            </a:r>
          </a:p>
          <a:p>
            <a:pPr marL="0" indent="0">
              <a:buNone/>
            </a:pPr>
            <a:r>
              <a:rPr lang="en-US" sz="2400" b="1" dirty="0"/>
              <a:t>-</a:t>
            </a:r>
            <a:r>
              <a:rPr lang="en-US" sz="2400" dirty="0"/>
              <a:t>Aldrith will learn how to be a leader.</a:t>
            </a:r>
          </a:p>
          <a:p>
            <a:pPr marL="0" indent="0">
              <a:buNone/>
            </a:pPr>
            <a:r>
              <a:rPr lang="en-US" sz="2400" dirty="0"/>
              <a:t>- [And of course, Wren develops too, learning more about her powers.]</a:t>
            </a:r>
          </a:p>
          <a:p>
            <a:endParaRPr lang="en-US" sz="1400" dirty="0"/>
          </a:p>
        </p:txBody>
      </p:sp>
      <p:pic>
        <p:nvPicPr>
          <p:cNvPr id="4" name="Picture 3" descr="A person wearing a helmet&#10;&#10;Description automatically generated">
            <a:extLst>
              <a:ext uri="{FF2B5EF4-FFF2-40B4-BE49-F238E27FC236}">
                <a16:creationId xmlns:a16="http://schemas.microsoft.com/office/drawing/2014/main" id="{D995C7CD-C4F5-AC25-F51E-CE424161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4629"/>
          <a:stretch/>
        </p:blipFill>
        <p:spPr bwMode="auto">
          <a:xfrm>
            <a:off x="7369168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693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786</Words>
  <Application>Microsoft Macintosh PowerPoint</Application>
  <PresentationFormat>Widescreen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Student Mission Book 3</vt:lpstr>
      <vt:lpstr>In this unit you will: </vt:lpstr>
      <vt:lpstr>Check your understanding. Remember these Key Words? Tip: Technical terms impress examiners!</vt:lpstr>
      <vt:lpstr>Some new key words! In the set up we meet two main characters:</vt:lpstr>
      <vt:lpstr>And the other main character? </vt:lpstr>
      <vt:lpstr>More about the protagonist: THE ESSENTIAL CHARACTER ARC</vt:lpstr>
      <vt:lpstr>Who do you think the protagonist is? </vt:lpstr>
      <vt:lpstr> Key Words [Technical Terms]</vt:lpstr>
      <vt:lpstr>Pulling it all together!  The Peace Weaver</vt:lpstr>
      <vt:lpstr>Pulling it all together! Thinking!</vt:lpstr>
      <vt:lpstr>Pulling it all together! Plan! Write!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Green</dc:creator>
  <cp:lastModifiedBy>Jim Green</cp:lastModifiedBy>
  <cp:revision>7</cp:revision>
  <cp:lastPrinted>2024-06-08T09:51:16Z</cp:lastPrinted>
  <dcterms:created xsi:type="dcterms:W3CDTF">2024-05-28T15:30:36Z</dcterms:created>
  <dcterms:modified xsi:type="dcterms:W3CDTF">2024-06-20T21:49:56Z</dcterms:modified>
</cp:coreProperties>
</file>