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8" r:id="rId4"/>
    <p:sldId id="269" r:id="rId5"/>
    <p:sldId id="267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88"/>
  </p:normalViewPr>
  <p:slideViewPr>
    <p:cSldViewPr snapToGrid="0">
      <p:cViewPr varScale="1">
        <p:scale>
          <a:sx n="96" d="100"/>
          <a:sy n="96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9D79A-03C4-B749-958D-D6C6620AFDA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3A03799-27F5-AF4F-9C3B-5CD5DA9AAC4E}">
      <dgm:prSet custT="1"/>
      <dgm:spPr/>
      <dgm:t>
        <a:bodyPr/>
        <a:lstStyle/>
        <a:p>
          <a:r>
            <a:rPr lang="en-US" sz="2000" dirty="0"/>
            <a:t>Take a closer look at flying machines</a:t>
          </a:r>
          <a:endParaRPr lang="en-GB" sz="2000" dirty="0"/>
        </a:p>
      </dgm:t>
    </dgm:pt>
    <dgm:pt modelId="{60D130B5-9334-7844-98F5-BD52A9C594BB}" type="parTrans" cxnId="{22EA3181-8981-2E4D-AEE6-1C44B6AA40F6}">
      <dgm:prSet/>
      <dgm:spPr/>
      <dgm:t>
        <a:bodyPr/>
        <a:lstStyle/>
        <a:p>
          <a:endParaRPr lang="en-GB"/>
        </a:p>
      </dgm:t>
    </dgm:pt>
    <dgm:pt modelId="{A39E6822-AF16-434F-B8EB-D6BCC14D9D0F}" type="sibTrans" cxnId="{22EA3181-8981-2E4D-AEE6-1C44B6AA40F6}">
      <dgm:prSet/>
      <dgm:spPr/>
      <dgm:t>
        <a:bodyPr/>
        <a:lstStyle/>
        <a:p>
          <a:endParaRPr lang="en-GB"/>
        </a:p>
      </dgm:t>
    </dgm:pt>
    <dgm:pt modelId="{6F401A82-6CD6-9C45-BEE0-1F0708D3E359}">
      <dgm:prSet custT="1"/>
      <dgm:spPr/>
      <dgm:t>
        <a:bodyPr/>
        <a:lstStyle/>
        <a:p>
          <a:r>
            <a:rPr lang="en-US" sz="2000" dirty="0"/>
            <a:t>Check your understanding</a:t>
          </a:r>
          <a:endParaRPr lang="en-GB" sz="2000" dirty="0"/>
        </a:p>
      </dgm:t>
    </dgm:pt>
    <dgm:pt modelId="{FEB69672-60B5-AC46-BCB2-DB7F284FA629}" type="parTrans" cxnId="{DEEB9840-7151-C94B-9E68-551006834711}">
      <dgm:prSet/>
      <dgm:spPr/>
      <dgm:t>
        <a:bodyPr/>
        <a:lstStyle/>
        <a:p>
          <a:endParaRPr lang="en-GB"/>
        </a:p>
      </dgm:t>
    </dgm:pt>
    <dgm:pt modelId="{70FD6E43-D4F1-1A47-AD43-2F2569F0BAF8}" type="sibTrans" cxnId="{DEEB9840-7151-C94B-9E68-551006834711}">
      <dgm:prSet/>
      <dgm:spPr/>
      <dgm:t>
        <a:bodyPr/>
        <a:lstStyle/>
        <a:p>
          <a:endParaRPr lang="en-GB"/>
        </a:p>
      </dgm:t>
    </dgm:pt>
    <dgm:pt modelId="{0A9BFFEF-1BC3-5D44-8EFB-B084918579FC}">
      <dgm:prSet/>
      <dgm:spPr/>
      <dgm:t>
        <a:bodyPr/>
        <a:lstStyle/>
        <a:p>
          <a:r>
            <a:rPr lang="en-US" dirty="0"/>
            <a:t>Design </a:t>
          </a:r>
          <a:r>
            <a:rPr lang="en-US"/>
            <a:t>a  fantasy flying </a:t>
          </a:r>
          <a:r>
            <a:rPr lang="en-US" dirty="0"/>
            <a:t>machine of your own.</a:t>
          </a:r>
          <a:endParaRPr lang="en-GB" dirty="0"/>
        </a:p>
      </dgm:t>
    </dgm:pt>
    <dgm:pt modelId="{C3416DAA-1F01-8743-9AD2-A3763C3A51A2}" type="parTrans" cxnId="{DF091167-BB7A-2F4D-AEE3-DB1E489FB093}">
      <dgm:prSet/>
      <dgm:spPr/>
      <dgm:t>
        <a:bodyPr/>
        <a:lstStyle/>
        <a:p>
          <a:endParaRPr lang="en-GB"/>
        </a:p>
      </dgm:t>
    </dgm:pt>
    <dgm:pt modelId="{41F299C2-3DC2-5B42-BDFB-F92FDA4821BE}" type="sibTrans" cxnId="{DF091167-BB7A-2F4D-AEE3-DB1E489FB093}">
      <dgm:prSet/>
      <dgm:spPr/>
      <dgm:t>
        <a:bodyPr/>
        <a:lstStyle/>
        <a:p>
          <a:endParaRPr lang="en-GB"/>
        </a:p>
      </dgm:t>
    </dgm:pt>
    <dgm:pt modelId="{F6ED9CDE-D633-6648-8A29-B12BFA7F4178}">
      <dgm:prSet/>
      <dgm:spPr/>
      <dgm:t>
        <a:bodyPr/>
        <a:lstStyle/>
        <a:p>
          <a:r>
            <a:rPr lang="en-US"/>
            <a:t>Do some writing of your own.</a:t>
          </a:r>
          <a:endParaRPr lang="en-GB"/>
        </a:p>
      </dgm:t>
    </dgm:pt>
    <dgm:pt modelId="{094976F7-9E4A-2E4E-951E-815B1CC92FE2}" type="parTrans" cxnId="{104576D4-8549-3E4C-A86D-D623554D748A}">
      <dgm:prSet/>
      <dgm:spPr/>
      <dgm:t>
        <a:bodyPr/>
        <a:lstStyle/>
        <a:p>
          <a:endParaRPr lang="en-GB"/>
        </a:p>
      </dgm:t>
    </dgm:pt>
    <dgm:pt modelId="{C84F2E28-8817-A94E-86D4-4BBF790B6AEE}" type="sibTrans" cxnId="{104576D4-8549-3E4C-A86D-D623554D748A}">
      <dgm:prSet/>
      <dgm:spPr/>
      <dgm:t>
        <a:bodyPr/>
        <a:lstStyle/>
        <a:p>
          <a:endParaRPr lang="en-GB"/>
        </a:p>
      </dgm:t>
    </dgm:pt>
    <dgm:pt modelId="{40DE3068-931F-934B-A05E-9C390E29EDE3}" type="pres">
      <dgm:prSet presAssocID="{E4C9D79A-03C4-B749-958D-D6C6620AFDA5}" presName="Name0" presStyleCnt="0">
        <dgm:presLayoutVars>
          <dgm:dir/>
          <dgm:resizeHandles val="exact"/>
        </dgm:presLayoutVars>
      </dgm:prSet>
      <dgm:spPr/>
    </dgm:pt>
    <dgm:pt modelId="{E9951C22-B118-924D-BE2F-7AFDA5978DBF}" type="pres">
      <dgm:prSet presAssocID="{23A03799-27F5-AF4F-9C3B-5CD5DA9AAC4E}" presName="node" presStyleLbl="node1" presStyleIdx="0" presStyleCnt="4">
        <dgm:presLayoutVars>
          <dgm:bulletEnabled val="1"/>
        </dgm:presLayoutVars>
      </dgm:prSet>
      <dgm:spPr/>
    </dgm:pt>
    <dgm:pt modelId="{58F668D6-B563-8E47-BA08-19B81E782B5A}" type="pres">
      <dgm:prSet presAssocID="{A39E6822-AF16-434F-B8EB-D6BCC14D9D0F}" presName="sibTrans" presStyleLbl="sibTrans2D1" presStyleIdx="0" presStyleCnt="3"/>
      <dgm:spPr/>
    </dgm:pt>
    <dgm:pt modelId="{06417971-573C-1F4B-8C57-0AC746B70C16}" type="pres">
      <dgm:prSet presAssocID="{A39E6822-AF16-434F-B8EB-D6BCC14D9D0F}" presName="connectorText" presStyleLbl="sibTrans2D1" presStyleIdx="0" presStyleCnt="3"/>
      <dgm:spPr/>
    </dgm:pt>
    <dgm:pt modelId="{F138B49C-AB99-AF4E-A2B0-FCCD7E5E5F6D}" type="pres">
      <dgm:prSet presAssocID="{6F401A82-6CD6-9C45-BEE0-1F0708D3E359}" presName="node" presStyleLbl="node1" presStyleIdx="1" presStyleCnt="4">
        <dgm:presLayoutVars>
          <dgm:bulletEnabled val="1"/>
        </dgm:presLayoutVars>
      </dgm:prSet>
      <dgm:spPr/>
    </dgm:pt>
    <dgm:pt modelId="{D090335A-CF09-C047-95D1-9E3B80759415}" type="pres">
      <dgm:prSet presAssocID="{70FD6E43-D4F1-1A47-AD43-2F2569F0BAF8}" presName="sibTrans" presStyleLbl="sibTrans2D1" presStyleIdx="1" presStyleCnt="3"/>
      <dgm:spPr/>
    </dgm:pt>
    <dgm:pt modelId="{247283F1-8F80-7E44-92FB-7EB5FC0F1248}" type="pres">
      <dgm:prSet presAssocID="{70FD6E43-D4F1-1A47-AD43-2F2569F0BAF8}" presName="connectorText" presStyleLbl="sibTrans2D1" presStyleIdx="1" presStyleCnt="3"/>
      <dgm:spPr/>
    </dgm:pt>
    <dgm:pt modelId="{2496DF57-3EA5-6743-ABC9-0170BAC8CE07}" type="pres">
      <dgm:prSet presAssocID="{0A9BFFEF-1BC3-5D44-8EFB-B084918579FC}" presName="node" presStyleLbl="node1" presStyleIdx="2" presStyleCnt="4">
        <dgm:presLayoutVars>
          <dgm:bulletEnabled val="1"/>
        </dgm:presLayoutVars>
      </dgm:prSet>
      <dgm:spPr/>
    </dgm:pt>
    <dgm:pt modelId="{E857A7CB-5E92-284C-85FC-B655A3E0D219}" type="pres">
      <dgm:prSet presAssocID="{41F299C2-3DC2-5B42-BDFB-F92FDA4821BE}" presName="sibTrans" presStyleLbl="sibTrans2D1" presStyleIdx="2" presStyleCnt="3"/>
      <dgm:spPr/>
    </dgm:pt>
    <dgm:pt modelId="{F5010F57-2579-6D4D-AF84-F8B953630420}" type="pres">
      <dgm:prSet presAssocID="{41F299C2-3DC2-5B42-BDFB-F92FDA4821BE}" presName="connectorText" presStyleLbl="sibTrans2D1" presStyleIdx="2" presStyleCnt="3"/>
      <dgm:spPr/>
    </dgm:pt>
    <dgm:pt modelId="{571D4669-1164-4142-BBCE-C9DEA09C95E6}" type="pres">
      <dgm:prSet presAssocID="{F6ED9CDE-D633-6648-8A29-B12BFA7F4178}" presName="node" presStyleLbl="node1" presStyleIdx="3" presStyleCnt="4">
        <dgm:presLayoutVars>
          <dgm:bulletEnabled val="1"/>
        </dgm:presLayoutVars>
      </dgm:prSet>
      <dgm:spPr/>
    </dgm:pt>
  </dgm:ptLst>
  <dgm:cxnLst>
    <dgm:cxn modelId="{385CB70B-24DF-C249-A27F-4E3D4770EBB1}" type="presOf" srcId="{41F299C2-3DC2-5B42-BDFB-F92FDA4821BE}" destId="{E857A7CB-5E92-284C-85FC-B655A3E0D219}" srcOrd="0" destOrd="0" presId="urn:microsoft.com/office/officeart/2005/8/layout/process1"/>
    <dgm:cxn modelId="{C9195416-2C13-0B44-A3A8-243C0EB8EDD3}" type="presOf" srcId="{A39E6822-AF16-434F-B8EB-D6BCC14D9D0F}" destId="{06417971-573C-1F4B-8C57-0AC746B70C16}" srcOrd="1" destOrd="0" presId="urn:microsoft.com/office/officeart/2005/8/layout/process1"/>
    <dgm:cxn modelId="{DEEB9840-7151-C94B-9E68-551006834711}" srcId="{E4C9D79A-03C4-B749-958D-D6C6620AFDA5}" destId="{6F401A82-6CD6-9C45-BEE0-1F0708D3E359}" srcOrd="1" destOrd="0" parTransId="{FEB69672-60B5-AC46-BCB2-DB7F284FA629}" sibTransId="{70FD6E43-D4F1-1A47-AD43-2F2569F0BAF8}"/>
    <dgm:cxn modelId="{0CB54A65-F699-7540-8990-2F3DF4403E87}" type="presOf" srcId="{A39E6822-AF16-434F-B8EB-D6BCC14D9D0F}" destId="{58F668D6-B563-8E47-BA08-19B81E782B5A}" srcOrd="0" destOrd="0" presId="urn:microsoft.com/office/officeart/2005/8/layout/process1"/>
    <dgm:cxn modelId="{19396566-34D5-A34E-820F-6242BA51D384}" type="presOf" srcId="{70FD6E43-D4F1-1A47-AD43-2F2569F0BAF8}" destId="{D090335A-CF09-C047-95D1-9E3B80759415}" srcOrd="0" destOrd="0" presId="urn:microsoft.com/office/officeart/2005/8/layout/process1"/>
    <dgm:cxn modelId="{DF091167-BB7A-2F4D-AEE3-DB1E489FB093}" srcId="{E4C9D79A-03C4-B749-958D-D6C6620AFDA5}" destId="{0A9BFFEF-1BC3-5D44-8EFB-B084918579FC}" srcOrd="2" destOrd="0" parTransId="{C3416DAA-1F01-8743-9AD2-A3763C3A51A2}" sibTransId="{41F299C2-3DC2-5B42-BDFB-F92FDA4821BE}"/>
    <dgm:cxn modelId="{EF737C75-184C-5B4B-9529-AB38739019C2}" type="presOf" srcId="{41F299C2-3DC2-5B42-BDFB-F92FDA4821BE}" destId="{F5010F57-2579-6D4D-AF84-F8B953630420}" srcOrd="1" destOrd="0" presId="urn:microsoft.com/office/officeart/2005/8/layout/process1"/>
    <dgm:cxn modelId="{22EA3181-8981-2E4D-AEE6-1C44B6AA40F6}" srcId="{E4C9D79A-03C4-B749-958D-D6C6620AFDA5}" destId="{23A03799-27F5-AF4F-9C3B-5CD5DA9AAC4E}" srcOrd="0" destOrd="0" parTransId="{60D130B5-9334-7844-98F5-BD52A9C594BB}" sibTransId="{A39E6822-AF16-434F-B8EB-D6BCC14D9D0F}"/>
    <dgm:cxn modelId="{208F5D88-DA2A-BF40-A726-2134914FEA9A}" type="presOf" srcId="{F6ED9CDE-D633-6648-8A29-B12BFA7F4178}" destId="{571D4669-1164-4142-BBCE-C9DEA09C95E6}" srcOrd="0" destOrd="0" presId="urn:microsoft.com/office/officeart/2005/8/layout/process1"/>
    <dgm:cxn modelId="{11520395-2722-304C-A2C3-303A168388B3}" type="presOf" srcId="{6F401A82-6CD6-9C45-BEE0-1F0708D3E359}" destId="{F138B49C-AB99-AF4E-A2B0-FCCD7E5E5F6D}" srcOrd="0" destOrd="0" presId="urn:microsoft.com/office/officeart/2005/8/layout/process1"/>
    <dgm:cxn modelId="{82431BA8-DA49-F542-BC65-F5DDF9A0697D}" type="presOf" srcId="{70FD6E43-D4F1-1A47-AD43-2F2569F0BAF8}" destId="{247283F1-8F80-7E44-92FB-7EB5FC0F1248}" srcOrd="1" destOrd="0" presId="urn:microsoft.com/office/officeart/2005/8/layout/process1"/>
    <dgm:cxn modelId="{A17E95D1-5AC5-BC40-AEE2-11159759F00D}" type="presOf" srcId="{23A03799-27F5-AF4F-9C3B-5CD5DA9AAC4E}" destId="{E9951C22-B118-924D-BE2F-7AFDA5978DBF}" srcOrd="0" destOrd="0" presId="urn:microsoft.com/office/officeart/2005/8/layout/process1"/>
    <dgm:cxn modelId="{104576D4-8549-3E4C-A86D-D623554D748A}" srcId="{E4C9D79A-03C4-B749-958D-D6C6620AFDA5}" destId="{F6ED9CDE-D633-6648-8A29-B12BFA7F4178}" srcOrd="3" destOrd="0" parTransId="{094976F7-9E4A-2E4E-951E-815B1CC92FE2}" sibTransId="{C84F2E28-8817-A94E-86D4-4BBF790B6AEE}"/>
    <dgm:cxn modelId="{B7AC95DC-CCE6-3345-AEA1-2B6AEE280A8E}" type="presOf" srcId="{0A9BFFEF-1BC3-5D44-8EFB-B084918579FC}" destId="{2496DF57-3EA5-6743-ABC9-0170BAC8CE07}" srcOrd="0" destOrd="0" presId="urn:microsoft.com/office/officeart/2005/8/layout/process1"/>
    <dgm:cxn modelId="{8B8BDDF5-6671-3941-A1E9-51C714643B91}" type="presOf" srcId="{E4C9D79A-03C4-B749-958D-D6C6620AFDA5}" destId="{40DE3068-931F-934B-A05E-9C390E29EDE3}" srcOrd="0" destOrd="0" presId="urn:microsoft.com/office/officeart/2005/8/layout/process1"/>
    <dgm:cxn modelId="{C464DCDA-199F-744A-B5D8-3FBC1CDFA739}" type="presParOf" srcId="{40DE3068-931F-934B-A05E-9C390E29EDE3}" destId="{E9951C22-B118-924D-BE2F-7AFDA5978DBF}" srcOrd="0" destOrd="0" presId="urn:microsoft.com/office/officeart/2005/8/layout/process1"/>
    <dgm:cxn modelId="{0456F10B-11F2-7147-9B60-ACD4DE75757D}" type="presParOf" srcId="{40DE3068-931F-934B-A05E-9C390E29EDE3}" destId="{58F668D6-B563-8E47-BA08-19B81E782B5A}" srcOrd="1" destOrd="0" presId="urn:microsoft.com/office/officeart/2005/8/layout/process1"/>
    <dgm:cxn modelId="{EA0BF989-2B64-7840-86AB-E656D610BF98}" type="presParOf" srcId="{58F668D6-B563-8E47-BA08-19B81E782B5A}" destId="{06417971-573C-1F4B-8C57-0AC746B70C16}" srcOrd="0" destOrd="0" presId="urn:microsoft.com/office/officeart/2005/8/layout/process1"/>
    <dgm:cxn modelId="{324BE01D-0055-1D48-96BB-1B26E5CE6D72}" type="presParOf" srcId="{40DE3068-931F-934B-A05E-9C390E29EDE3}" destId="{F138B49C-AB99-AF4E-A2B0-FCCD7E5E5F6D}" srcOrd="2" destOrd="0" presId="urn:microsoft.com/office/officeart/2005/8/layout/process1"/>
    <dgm:cxn modelId="{7438AEED-008D-2840-A23D-E5D812443230}" type="presParOf" srcId="{40DE3068-931F-934B-A05E-9C390E29EDE3}" destId="{D090335A-CF09-C047-95D1-9E3B80759415}" srcOrd="3" destOrd="0" presId="urn:microsoft.com/office/officeart/2005/8/layout/process1"/>
    <dgm:cxn modelId="{4AA6D0DE-330B-E745-ADCB-D0BDE0CA44E6}" type="presParOf" srcId="{D090335A-CF09-C047-95D1-9E3B80759415}" destId="{247283F1-8F80-7E44-92FB-7EB5FC0F1248}" srcOrd="0" destOrd="0" presId="urn:microsoft.com/office/officeart/2005/8/layout/process1"/>
    <dgm:cxn modelId="{F84B4D52-10ED-D647-93D6-EF8FBBA051F6}" type="presParOf" srcId="{40DE3068-931F-934B-A05E-9C390E29EDE3}" destId="{2496DF57-3EA5-6743-ABC9-0170BAC8CE07}" srcOrd="4" destOrd="0" presId="urn:microsoft.com/office/officeart/2005/8/layout/process1"/>
    <dgm:cxn modelId="{FA28052B-EAEE-DE45-83E1-BB850E0CC405}" type="presParOf" srcId="{40DE3068-931F-934B-A05E-9C390E29EDE3}" destId="{E857A7CB-5E92-284C-85FC-B655A3E0D219}" srcOrd="5" destOrd="0" presId="urn:microsoft.com/office/officeart/2005/8/layout/process1"/>
    <dgm:cxn modelId="{6B482B70-CFF5-8C41-AF81-F25E0653F50A}" type="presParOf" srcId="{E857A7CB-5E92-284C-85FC-B655A3E0D219}" destId="{F5010F57-2579-6D4D-AF84-F8B953630420}" srcOrd="0" destOrd="0" presId="urn:microsoft.com/office/officeart/2005/8/layout/process1"/>
    <dgm:cxn modelId="{CA9AB6BB-3C81-4A49-B4F4-C4295854239D}" type="presParOf" srcId="{40DE3068-931F-934B-A05E-9C390E29EDE3}" destId="{571D4669-1164-4142-BBCE-C9DEA09C95E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B1BB1-93E6-4946-BF38-D2249B58EB8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003F39-F73E-48A7-9874-989038998374}">
      <dgm:prSet/>
      <dgm:spPr/>
      <dgm:t>
        <a:bodyPr/>
        <a:lstStyle/>
        <a:p>
          <a:r>
            <a:rPr lang="en-US"/>
            <a:t>Either produce a leaflet entitled </a:t>
          </a:r>
        </a:p>
      </dgm:t>
    </dgm:pt>
    <dgm:pt modelId="{57210D77-88C4-4930-BB3E-3F3C6ACA2B3E}" type="parTrans" cxnId="{A4476FA3-B5CA-4397-B82D-89AAB0DC86FA}">
      <dgm:prSet/>
      <dgm:spPr/>
      <dgm:t>
        <a:bodyPr/>
        <a:lstStyle/>
        <a:p>
          <a:endParaRPr lang="en-US"/>
        </a:p>
      </dgm:t>
    </dgm:pt>
    <dgm:pt modelId="{71485393-F4EE-4775-B554-C90A0ED65D4E}" type="sibTrans" cxnId="{A4476FA3-B5CA-4397-B82D-89AAB0DC86FA}">
      <dgm:prSet/>
      <dgm:spPr/>
      <dgm:t>
        <a:bodyPr/>
        <a:lstStyle/>
        <a:p>
          <a:endParaRPr lang="en-US"/>
        </a:p>
      </dgm:t>
    </dgm:pt>
    <dgm:pt modelId="{AED464C1-09B9-48E1-9F11-3A765257703C}">
      <dgm:prSet/>
      <dgm:spPr/>
      <dgm:t>
        <a:bodyPr/>
        <a:lstStyle/>
        <a:p>
          <a:r>
            <a:rPr lang="en-US"/>
            <a:t>‘Early Flying Machines’</a:t>
          </a:r>
        </a:p>
      </dgm:t>
    </dgm:pt>
    <dgm:pt modelId="{721B1847-0215-4BE6-8633-D2CF09D866A3}" type="parTrans" cxnId="{CC35F19D-B9EA-4867-BC28-33F32BEABF19}">
      <dgm:prSet/>
      <dgm:spPr/>
      <dgm:t>
        <a:bodyPr/>
        <a:lstStyle/>
        <a:p>
          <a:endParaRPr lang="en-US"/>
        </a:p>
      </dgm:t>
    </dgm:pt>
    <dgm:pt modelId="{3A7A44B1-D251-4C71-A59C-6F32A217D379}" type="sibTrans" cxnId="{CC35F19D-B9EA-4867-BC28-33F32BEABF19}">
      <dgm:prSet/>
      <dgm:spPr/>
      <dgm:t>
        <a:bodyPr/>
        <a:lstStyle/>
        <a:p>
          <a:endParaRPr lang="en-US"/>
        </a:p>
      </dgm:t>
    </dgm:pt>
    <dgm:pt modelId="{26175D65-D53F-49D4-964C-08CC496F14E4}">
      <dgm:prSet/>
      <dgm:spPr/>
      <dgm:t>
        <a:bodyPr/>
        <a:lstStyle/>
        <a:p>
          <a:r>
            <a:rPr lang="en-US"/>
            <a:t>Or </a:t>
          </a:r>
        </a:p>
      </dgm:t>
    </dgm:pt>
    <dgm:pt modelId="{D91BE2B6-D43F-4FCC-A7F0-1AF1A1CD5F89}" type="parTrans" cxnId="{C6ACF938-7E2C-4173-AC03-EE9364D06B28}">
      <dgm:prSet/>
      <dgm:spPr/>
      <dgm:t>
        <a:bodyPr/>
        <a:lstStyle/>
        <a:p>
          <a:endParaRPr lang="en-US"/>
        </a:p>
      </dgm:t>
    </dgm:pt>
    <dgm:pt modelId="{1401822E-F9D8-4617-940A-4AB99ADC3133}" type="sibTrans" cxnId="{C6ACF938-7E2C-4173-AC03-EE9364D06B28}">
      <dgm:prSet/>
      <dgm:spPr/>
      <dgm:t>
        <a:bodyPr/>
        <a:lstStyle/>
        <a:p>
          <a:endParaRPr lang="en-US"/>
        </a:p>
      </dgm:t>
    </dgm:pt>
    <dgm:pt modelId="{71AB2389-ED99-4D82-B7C1-9BF663696693}">
      <dgm:prSet/>
      <dgm:spPr/>
      <dgm:t>
        <a:bodyPr/>
        <a:lstStyle/>
        <a:p>
          <a:r>
            <a:rPr lang="en-US"/>
            <a:t>Produce a sales leaflet for your product, pointing out all its key selling points.</a:t>
          </a:r>
        </a:p>
      </dgm:t>
    </dgm:pt>
    <dgm:pt modelId="{3D7469F3-93F0-4B60-A8BC-117FD7CF0C27}" type="parTrans" cxnId="{24C118DA-55F4-47E3-BE65-4DC4955AA65F}">
      <dgm:prSet/>
      <dgm:spPr/>
      <dgm:t>
        <a:bodyPr/>
        <a:lstStyle/>
        <a:p>
          <a:endParaRPr lang="en-US"/>
        </a:p>
      </dgm:t>
    </dgm:pt>
    <dgm:pt modelId="{94FE1279-2437-49C7-9D00-F651C1AA7D3A}" type="sibTrans" cxnId="{24C118DA-55F4-47E3-BE65-4DC4955AA65F}">
      <dgm:prSet/>
      <dgm:spPr/>
      <dgm:t>
        <a:bodyPr/>
        <a:lstStyle/>
        <a:p>
          <a:endParaRPr lang="en-US"/>
        </a:p>
      </dgm:t>
    </dgm:pt>
    <dgm:pt modelId="{5B01F855-E2FE-F24B-B53A-DACF0A7CE324}" type="pres">
      <dgm:prSet presAssocID="{A25B1BB1-93E6-4946-BF38-D2249B58EB8B}" presName="linear" presStyleCnt="0">
        <dgm:presLayoutVars>
          <dgm:animLvl val="lvl"/>
          <dgm:resizeHandles val="exact"/>
        </dgm:presLayoutVars>
      </dgm:prSet>
      <dgm:spPr/>
    </dgm:pt>
    <dgm:pt modelId="{D6736162-549D-594F-BCAA-0760413E71EA}" type="pres">
      <dgm:prSet presAssocID="{DD003F39-F73E-48A7-9874-9890389983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FBB16E-09E6-1D4D-81B1-2B7F847D343E}" type="pres">
      <dgm:prSet presAssocID="{71485393-F4EE-4775-B554-C90A0ED65D4E}" presName="spacer" presStyleCnt="0"/>
      <dgm:spPr/>
    </dgm:pt>
    <dgm:pt modelId="{136E6A7B-9677-164E-9F93-FE77330BD8B9}" type="pres">
      <dgm:prSet presAssocID="{AED464C1-09B9-48E1-9F11-3A765257703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F10829-1745-4D4F-87D2-2E2BB8C10B88}" type="pres">
      <dgm:prSet presAssocID="{3A7A44B1-D251-4C71-A59C-6F32A217D379}" presName="spacer" presStyleCnt="0"/>
      <dgm:spPr/>
    </dgm:pt>
    <dgm:pt modelId="{1B637D0E-836B-B448-B00F-94149C2FD027}" type="pres">
      <dgm:prSet presAssocID="{26175D65-D53F-49D4-964C-08CC496F14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19C196-19B4-F347-9C86-2B4127399E3A}" type="pres">
      <dgm:prSet presAssocID="{1401822E-F9D8-4617-940A-4AB99ADC3133}" presName="spacer" presStyleCnt="0"/>
      <dgm:spPr/>
    </dgm:pt>
    <dgm:pt modelId="{27A5CB64-A6D9-494F-97B5-1A36BEB13952}" type="pres">
      <dgm:prSet presAssocID="{71AB2389-ED99-4D82-B7C1-9BF66369669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ACF938-7E2C-4173-AC03-EE9364D06B28}" srcId="{A25B1BB1-93E6-4946-BF38-D2249B58EB8B}" destId="{26175D65-D53F-49D4-964C-08CC496F14E4}" srcOrd="2" destOrd="0" parTransId="{D91BE2B6-D43F-4FCC-A7F0-1AF1A1CD5F89}" sibTransId="{1401822E-F9D8-4617-940A-4AB99ADC3133}"/>
    <dgm:cxn modelId="{DCA3384C-F9AF-294C-9DA6-B400775B5F38}" type="presOf" srcId="{DD003F39-F73E-48A7-9874-989038998374}" destId="{D6736162-549D-594F-BCAA-0760413E71EA}" srcOrd="0" destOrd="0" presId="urn:microsoft.com/office/officeart/2005/8/layout/vList2"/>
    <dgm:cxn modelId="{886BAF5C-95F1-CE47-A7FF-5D6A4B607FFB}" type="presOf" srcId="{A25B1BB1-93E6-4946-BF38-D2249B58EB8B}" destId="{5B01F855-E2FE-F24B-B53A-DACF0A7CE324}" srcOrd="0" destOrd="0" presId="urn:microsoft.com/office/officeart/2005/8/layout/vList2"/>
    <dgm:cxn modelId="{FF2ABF80-E344-9944-AC48-7F3F35FE9B05}" type="presOf" srcId="{AED464C1-09B9-48E1-9F11-3A765257703C}" destId="{136E6A7B-9677-164E-9F93-FE77330BD8B9}" srcOrd="0" destOrd="0" presId="urn:microsoft.com/office/officeart/2005/8/layout/vList2"/>
    <dgm:cxn modelId="{CC35F19D-B9EA-4867-BC28-33F32BEABF19}" srcId="{A25B1BB1-93E6-4946-BF38-D2249B58EB8B}" destId="{AED464C1-09B9-48E1-9F11-3A765257703C}" srcOrd="1" destOrd="0" parTransId="{721B1847-0215-4BE6-8633-D2CF09D866A3}" sibTransId="{3A7A44B1-D251-4C71-A59C-6F32A217D379}"/>
    <dgm:cxn modelId="{A4476FA3-B5CA-4397-B82D-89AAB0DC86FA}" srcId="{A25B1BB1-93E6-4946-BF38-D2249B58EB8B}" destId="{DD003F39-F73E-48A7-9874-989038998374}" srcOrd="0" destOrd="0" parTransId="{57210D77-88C4-4930-BB3E-3F3C6ACA2B3E}" sibTransId="{71485393-F4EE-4775-B554-C90A0ED65D4E}"/>
    <dgm:cxn modelId="{176681CA-EAD2-7541-8DB6-69FE0AAA014F}" type="presOf" srcId="{71AB2389-ED99-4D82-B7C1-9BF663696693}" destId="{27A5CB64-A6D9-494F-97B5-1A36BEB13952}" srcOrd="0" destOrd="0" presId="urn:microsoft.com/office/officeart/2005/8/layout/vList2"/>
    <dgm:cxn modelId="{24C118DA-55F4-47E3-BE65-4DC4955AA65F}" srcId="{A25B1BB1-93E6-4946-BF38-D2249B58EB8B}" destId="{71AB2389-ED99-4D82-B7C1-9BF663696693}" srcOrd="3" destOrd="0" parTransId="{3D7469F3-93F0-4B60-A8BC-117FD7CF0C27}" sibTransId="{94FE1279-2437-49C7-9D00-F651C1AA7D3A}"/>
    <dgm:cxn modelId="{52A948F9-634B-FE41-8B20-916EB87EA0C1}" type="presOf" srcId="{26175D65-D53F-49D4-964C-08CC496F14E4}" destId="{1B637D0E-836B-B448-B00F-94149C2FD027}" srcOrd="0" destOrd="0" presId="urn:microsoft.com/office/officeart/2005/8/layout/vList2"/>
    <dgm:cxn modelId="{E5E60563-48CC-3947-A843-A362400A4AAF}" type="presParOf" srcId="{5B01F855-E2FE-F24B-B53A-DACF0A7CE324}" destId="{D6736162-549D-594F-BCAA-0760413E71EA}" srcOrd="0" destOrd="0" presId="urn:microsoft.com/office/officeart/2005/8/layout/vList2"/>
    <dgm:cxn modelId="{2CE12574-6B4B-9C43-9BDC-48CEF14F3DC5}" type="presParOf" srcId="{5B01F855-E2FE-F24B-B53A-DACF0A7CE324}" destId="{7AFBB16E-09E6-1D4D-81B1-2B7F847D343E}" srcOrd="1" destOrd="0" presId="urn:microsoft.com/office/officeart/2005/8/layout/vList2"/>
    <dgm:cxn modelId="{386E57D1-4688-F242-B6EE-78004636F1D4}" type="presParOf" srcId="{5B01F855-E2FE-F24B-B53A-DACF0A7CE324}" destId="{136E6A7B-9677-164E-9F93-FE77330BD8B9}" srcOrd="2" destOrd="0" presId="urn:microsoft.com/office/officeart/2005/8/layout/vList2"/>
    <dgm:cxn modelId="{E1ABD5FE-B357-4A48-87B4-670ED70A9028}" type="presParOf" srcId="{5B01F855-E2FE-F24B-B53A-DACF0A7CE324}" destId="{31F10829-1745-4D4F-87D2-2E2BB8C10B88}" srcOrd="3" destOrd="0" presId="urn:microsoft.com/office/officeart/2005/8/layout/vList2"/>
    <dgm:cxn modelId="{A9054711-1352-AC49-9FA0-FA2F0A03CBE2}" type="presParOf" srcId="{5B01F855-E2FE-F24B-B53A-DACF0A7CE324}" destId="{1B637D0E-836B-B448-B00F-94149C2FD027}" srcOrd="4" destOrd="0" presId="urn:microsoft.com/office/officeart/2005/8/layout/vList2"/>
    <dgm:cxn modelId="{1B7D4636-BED9-F443-8BF1-78F7A02D8701}" type="presParOf" srcId="{5B01F855-E2FE-F24B-B53A-DACF0A7CE324}" destId="{D719C196-19B4-F347-9C86-2B4127399E3A}" srcOrd="5" destOrd="0" presId="urn:microsoft.com/office/officeart/2005/8/layout/vList2"/>
    <dgm:cxn modelId="{EA2602B2-D4B3-5C47-89E1-3B5137E223F9}" type="presParOf" srcId="{5B01F855-E2FE-F24B-B53A-DACF0A7CE324}" destId="{27A5CB64-A6D9-494F-97B5-1A36BEB139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51C22-B118-924D-BE2F-7AFDA5978DBF}">
      <dsp:nvSpPr>
        <dsp:cNvPr id="0" name=""/>
        <dsp:cNvSpPr/>
      </dsp:nvSpPr>
      <dsp:spPr>
        <a:xfrm>
          <a:off x="4342" y="1410259"/>
          <a:ext cx="1898501" cy="1139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Take a closer look at flying machines</a:t>
          </a:r>
          <a:endParaRPr lang="en-GB" sz="2000" kern="1200" dirty="0"/>
        </a:p>
      </dsp:txBody>
      <dsp:txXfrm>
        <a:off x="37705" y="1443622"/>
        <a:ext cx="1831775" cy="1072374"/>
      </dsp:txXfrm>
    </dsp:sp>
    <dsp:sp modelId="{58F668D6-B563-8E47-BA08-19B81E782B5A}">
      <dsp:nvSpPr>
        <dsp:cNvPr id="0" name=""/>
        <dsp:cNvSpPr/>
      </dsp:nvSpPr>
      <dsp:spPr>
        <a:xfrm>
          <a:off x="2092694" y="1744395"/>
          <a:ext cx="402482" cy="470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092694" y="1838561"/>
        <a:ext cx="281737" cy="282496"/>
      </dsp:txXfrm>
    </dsp:sp>
    <dsp:sp modelId="{F138B49C-AB99-AF4E-A2B0-FCCD7E5E5F6D}">
      <dsp:nvSpPr>
        <dsp:cNvPr id="0" name=""/>
        <dsp:cNvSpPr/>
      </dsp:nvSpPr>
      <dsp:spPr>
        <a:xfrm>
          <a:off x="2662244" y="1410259"/>
          <a:ext cx="1898501" cy="11391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your understanding</a:t>
          </a:r>
          <a:endParaRPr lang="en-GB" sz="2000" kern="1200" dirty="0"/>
        </a:p>
      </dsp:txBody>
      <dsp:txXfrm>
        <a:off x="2695607" y="1443622"/>
        <a:ext cx="1831775" cy="1072374"/>
      </dsp:txXfrm>
    </dsp:sp>
    <dsp:sp modelId="{D090335A-CF09-C047-95D1-9E3B80759415}">
      <dsp:nvSpPr>
        <dsp:cNvPr id="0" name=""/>
        <dsp:cNvSpPr/>
      </dsp:nvSpPr>
      <dsp:spPr>
        <a:xfrm>
          <a:off x="4750596" y="1744395"/>
          <a:ext cx="402482" cy="470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750596" y="1838561"/>
        <a:ext cx="281737" cy="282496"/>
      </dsp:txXfrm>
    </dsp:sp>
    <dsp:sp modelId="{2496DF57-3EA5-6743-ABC9-0170BAC8CE07}">
      <dsp:nvSpPr>
        <dsp:cNvPr id="0" name=""/>
        <dsp:cNvSpPr/>
      </dsp:nvSpPr>
      <dsp:spPr>
        <a:xfrm>
          <a:off x="5320146" y="1410259"/>
          <a:ext cx="1898501" cy="1139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 </a:t>
          </a:r>
          <a:r>
            <a:rPr lang="en-US" sz="1800" kern="1200"/>
            <a:t>a  fantasy flying </a:t>
          </a:r>
          <a:r>
            <a:rPr lang="en-US" sz="1800" kern="1200" dirty="0"/>
            <a:t>machine of your own.</a:t>
          </a:r>
          <a:endParaRPr lang="en-GB" sz="1800" kern="1200" dirty="0"/>
        </a:p>
      </dsp:txBody>
      <dsp:txXfrm>
        <a:off x="5353509" y="1443622"/>
        <a:ext cx="1831775" cy="1072374"/>
      </dsp:txXfrm>
    </dsp:sp>
    <dsp:sp modelId="{E857A7CB-5E92-284C-85FC-B655A3E0D219}">
      <dsp:nvSpPr>
        <dsp:cNvPr id="0" name=""/>
        <dsp:cNvSpPr/>
      </dsp:nvSpPr>
      <dsp:spPr>
        <a:xfrm>
          <a:off x="7408498" y="1744395"/>
          <a:ext cx="402482" cy="470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408498" y="1838561"/>
        <a:ext cx="281737" cy="282496"/>
      </dsp:txXfrm>
    </dsp:sp>
    <dsp:sp modelId="{571D4669-1164-4142-BBCE-C9DEA09C95E6}">
      <dsp:nvSpPr>
        <dsp:cNvPr id="0" name=""/>
        <dsp:cNvSpPr/>
      </dsp:nvSpPr>
      <dsp:spPr>
        <a:xfrm>
          <a:off x="7978049" y="1410259"/>
          <a:ext cx="1898501" cy="11391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 some writing of your own.</a:t>
          </a:r>
          <a:endParaRPr lang="en-GB" sz="1800" kern="1200"/>
        </a:p>
      </dsp:txBody>
      <dsp:txXfrm>
        <a:off x="8011412" y="1443622"/>
        <a:ext cx="1831775" cy="1072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36162-549D-594F-BCAA-0760413E71EA}">
      <dsp:nvSpPr>
        <dsp:cNvPr id="0" name=""/>
        <dsp:cNvSpPr/>
      </dsp:nvSpPr>
      <dsp:spPr>
        <a:xfrm>
          <a:off x="0" y="312552"/>
          <a:ext cx="6651253" cy="11179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Either produce a leaflet entitled </a:t>
          </a:r>
        </a:p>
      </dsp:txBody>
      <dsp:txXfrm>
        <a:off x="54573" y="367125"/>
        <a:ext cx="6542107" cy="1008788"/>
      </dsp:txXfrm>
    </dsp:sp>
    <dsp:sp modelId="{136E6A7B-9677-164E-9F93-FE77330BD8B9}">
      <dsp:nvSpPr>
        <dsp:cNvPr id="0" name=""/>
        <dsp:cNvSpPr/>
      </dsp:nvSpPr>
      <dsp:spPr>
        <a:xfrm>
          <a:off x="0" y="1511127"/>
          <a:ext cx="6651253" cy="1117934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‘Early Flying Machines’</a:t>
          </a:r>
        </a:p>
      </dsp:txBody>
      <dsp:txXfrm>
        <a:off x="54573" y="1565700"/>
        <a:ext cx="6542107" cy="1008788"/>
      </dsp:txXfrm>
    </dsp:sp>
    <dsp:sp modelId="{1B637D0E-836B-B448-B00F-94149C2FD027}">
      <dsp:nvSpPr>
        <dsp:cNvPr id="0" name=""/>
        <dsp:cNvSpPr/>
      </dsp:nvSpPr>
      <dsp:spPr>
        <a:xfrm>
          <a:off x="0" y="2709702"/>
          <a:ext cx="6651253" cy="1117934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Or </a:t>
          </a:r>
        </a:p>
      </dsp:txBody>
      <dsp:txXfrm>
        <a:off x="54573" y="2764275"/>
        <a:ext cx="6542107" cy="1008788"/>
      </dsp:txXfrm>
    </dsp:sp>
    <dsp:sp modelId="{27A5CB64-A6D9-494F-97B5-1A36BEB13952}">
      <dsp:nvSpPr>
        <dsp:cNvPr id="0" name=""/>
        <dsp:cNvSpPr/>
      </dsp:nvSpPr>
      <dsp:spPr>
        <a:xfrm>
          <a:off x="0" y="3908277"/>
          <a:ext cx="6651253" cy="1117934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Produce a sales leaflet for your product, pointing out all its key selling points.</a:t>
          </a:r>
        </a:p>
      </dsp:txBody>
      <dsp:txXfrm>
        <a:off x="54573" y="3962850"/>
        <a:ext cx="6542107" cy="1008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580E-7361-A726-B5D0-347E30168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12ABE-5913-C8CA-5629-91486B4DB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FEE57-FAFC-7F87-55F8-CAF3C8D8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C3A24-5003-69F9-83E5-70272CC5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B4B8A-80F9-A13A-2613-7DEA0AC1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E51B-F8C1-7C92-293B-45BE470E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B2B81-CBF5-45E5-8844-40B899D26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BE67D-0757-2564-A39A-D7D736BF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1868A-AA51-EB50-0607-286E4AF1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6E4B9-B459-B48A-6B8B-DA062B28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3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30860-85EA-F1AE-4F14-535947340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66E67-03BF-D9A7-60C2-2665417AF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145D-6F09-99F8-2747-79BAD656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B862-5657-4FD6-385F-E1C9530A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73BD6-FBA4-0807-85EC-3EB63D29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D1AD-A82D-E487-B986-95DE2E87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2374-EA1E-C432-D7AD-73D0D52EA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F4AC1-EB5E-3118-22A8-27871DA0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C2E74-45FC-ACA7-D097-6CE0DD04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3167-D208-1E81-04F6-1E895328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8D5F-F6FF-B3B3-9916-63CD3049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D8B3-40D5-1181-EC32-949C8D88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CC8A7-FFF9-B299-CECD-57B1F9F5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74873-E472-E88B-97C2-A3ABA263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39B59-33CA-1D96-F4FC-CDB98B1C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F906-147A-101F-B725-A1257C5A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8788-FABF-94BB-592F-4BA8F4419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5EA69-A0BA-C0A5-A538-DA9AAD580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37DB-3D37-0C01-F80B-A3B84117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72C45-CC34-04CE-4446-01A26697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53CA0-3DDB-E155-0EF3-B75F2D7D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9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0AE7-0B8D-746D-735A-7D3CE531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637F-1EF7-53F7-F186-4D3C3D167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C289B-EED7-7786-45C3-1809C1ACE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7D106-78B6-E960-0F57-08507658B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D3205-936B-3BE1-AAC4-18E712203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2175-1FEC-0617-6DA7-B79722CF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9A32D-ADAD-E7F1-9A5C-44BF055F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4C7CA-B302-F6F4-F76D-B212C008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2AB9-51B6-F48B-AACD-1E913697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92DC8-7855-6036-7300-B0C66493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4BCA4-4FE9-B7C6-CAA3-A394B9AA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86185-986C-08AA-9555-78B6AFD8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4745B-CE57-D0C5-DFDD-F61BB671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3D41D-AA86-C4AF-255F-897ABE7B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66A2A-496F-8664-6EB6-D6D64D1A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9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1B46-BAF4-A2B3-261F-49020F72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B3F0-5779-B7FB-9E42-E11F16814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B1285-10E4-05EA-5BB1-1C96B302A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88F52-E8B5-D54F-942B-C9CD33E6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5BFE2-76BF-12CC-3EFB-10590A1D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CA372-D811-4790-5F9A-5DB79A65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C32B-797D-4838-0407-6241A2D3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48360-D048-CEEA-714A-93379CA08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DF76A-65A4-62A2-6972-EEA1793E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42311-D63B-11D7-5B62-B809C5CF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9F365-98DE-ED3D-39BC-E6334A3C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01DFF-ABDE-743D-7963-8BE459CD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87AA3-8F03-319E-D956-42790536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80F7D-3CFE-5006-D992-85585C185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2B56B-2A8B-7C6F-012B-8B4E4C0D3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D0DA6D-FC00-0D45-A787-8F4DB139171C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F40C-7458-F3A6-7069-C2F0EEC30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17646-25F9-4DFF-B45E-E102DB54F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413488-4439-9E49-97AF-4C1241CC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B08F-44B2-9598-9ECC-D533E4DF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Mission </a:t>
            </a:r>
            <a:br>
              <a:rPr lang="en-US" dirty="0"/>
            </a:br>
            <a:r>
              <a:rPr lang="en-US"/>
              <a:t>Book 11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178B-D11F-C727-9226-C14C6A7E9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Sarah Green</a:t>
            </a:r>
          </a:p>
          <a:p>
            <a:pPr marL="0" indent="0">
              <a:buNone/>
            </a:pPr>
            <a:r>
              <a:rPr lang="en-US" dirty="0"/>
              <a:t>Roger Haines</a:t>
            </a:r>
          </a:p>
        </p:txBody>
      </p:sp>
      <p:pic>
        <p:nvPicPr>
          <p:cNvPr id="4" name="Picture 3" descr="A blue cover with a silhouette of a child&#10;&#10;Description automatically generated">
            <a:extLst>
              <a:ext uri="{FF2B5EF4-FFF2-40B4-BE49-F238E27FC236}">
                <a16:creationId xmlns:a16="http://schemas.microsoft.com/office/drawing/2014/main" id="{D5604564-A96E-D2E5-D7C4-DC58E6D947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6" r="-1" b="5540"/>
          <a:stretch/>
        </p:blipFill>
        <p:spPr>
          <a:xfrm>
            <a:off x="657017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328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19AF8-535C-B1F8-9901-078D4F893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this unit you will: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75C9DD-9087-8403-2AEE-9B4CD11B9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417606"/>
              </p:ext>
            </p:extLst>
          </p:nvPr>
        </p:nvGraphicFramePr>
        <p:xfrm>
          <a:off x="1155548" y="2217343"/>
          <a:ext cx="9880893" cy="395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96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0B425-70A2-38DE-FB53-E1961116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200"/>
              <a:t>Check your understanding!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image of a flying insect&#10;&#10;Description automatically generated">
            <a:extLst>
              <a:ext uri="{FF2B5EF4-FFF2-40B4-BE49-F238E27FC236}">
                <a16:creationId xmlns:a16="http://schemas.microsoft.com/office/drawing/2014/main" id="{478B24B3-B3C0-7B0F-9670-2390A4826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8" r="2" b="13294"/>
          <a:stretch/>
        </p:blipFill>
        <p:spPr>
          <a:xfrm>
            <a:off x="505419" y="554152"/>
            <a:ext cx="5600170" cy="5600170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5093F-4D1D-5FB6-C534-2FBE5DD0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154" y="2632219"/>
            <a:ext cx="5225691" cy="3758510"/>
          </a:xfrm>
        </p:spPr>
        <p:txBody>
          <a:bodyPr anchor="t">
            <a:noAutofit/>
          </a:bodyPr>
          <a:lstStyle/>
          <a:p>
            <a:pPr marL="514350" indent="-514350">
              <a:buAutoNum type="arabicPeriod"/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How many wings does the ornithopter have?</a:t>
            </a:r>
          </a:p>
          <a:p>
            <a:pPr marL="514350" indent="-514350">
              <a:buAutoNum type="arabicPeriod"/>
            </a:pP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2. How is it powered?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 3. What’s it like in the air? [</a:t>
            </a:r>
            <a:r>
              <a:rPr lang="en-US" sz="1800" dirty="0" err="1">
                <a:solidFill>
                  <a:schemeClr val="tx1">
                    <a:alpha val="80000"/>
                  </a:schemeClr>
                </a:solidFill>
              </a:rPr>
              <a:t>Eg.</a:t>
            </a: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 Quick? Slow? Heavy? ]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4. Is the ornithopter the only man-made flying thing in the book?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5 . Why would it be dangerous for Hunter to get his hands on the ornithopter?</a:t>
            </a:r>
          </a:p>
        </p:txBody>
      </p:sp>
      <p:sp>
        <p:nvSpPr>
          <p:cNvPr id="2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7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159D4-9381-F339-014E-23B3B2E7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/>
              <a:t>Research, detective!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4B00-69AB-E0C8-895D-DABD99CF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If you can get access to computers that would be helpful. Or take a trip to the library!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You aim is to find out some key facts about the history of flying machines:</a:t>
            </a:r>
          </a:p>
          <a:p>
            <a:pPr marL="0" indent="0">
              <a:buNone/>
            </a:pPr>
            <a:r>
              <a:rPr lang="en-US" sz="2400"/>
              <a:t>1. See what you can find out about Leonardo Da Vinci’ s drawings of flying machines. </a:t>
            </a:r>
          </a:p>
          <a:p>
            <a:pPr marL="0" indent="0">
              <a:buNone/>
            </a:pPr>
            <a:r>
              <a:rPr lang="en-US" sz="2400"/>
              <a:t>2. Who invented the first air balloon?</a:t>
            </a:r>
          </a:p>
          <a:p>
            <a:pPr marL="0" indent="0">
              <a:buNone/>
            </a:pPr>
            <a:r>
              <a:rPr lang="en-US" sz="2400"/>
              <a:t>3. Who invented the first airplane?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hot air balloons&#10;&#10;Description automatically generated">
            <a:extLst>
              <a:ext uri="{FF2B5EF4-FFF2-40B4-BE49-F238E27FC236}">
                <a16:creationId xmlns:a16="http://schemas.microsoft.com/office/drawing/2014/main" id="{9ADCB135-B693-4F5E-EF15-F00B02B8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2" r="1" b="2285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drawing of a drum&#10;&#10;Description automatically generated">
            <a:extLst>
              <a:ext uri="{FF2B5EF4-FFF2-40B4-BE49-F238E27FC236}">
                <a16:creationId xmlns:a16="http://schemas.microsoft.com/office/drawing/2014/main" id="{772A3272-10AB-90A3-15C1-E1228A918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7" r="22848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070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26BB2-17BB-560F-9694-0416F594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is a diagram for the ornithopter.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can get a closer look on P311 of the book.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 Chapte</a:t>
            </a:r>
            <a:r>
              <a:rPr lang="en-US" sz="3400" dirty="0"/>
              <a:t>r 9 p 41-45 for some description of the machine.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A688A-64AF-64F8-2FEA-9DC03CC6B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5494" y="79368"/>
            <a:ext cx="5497686" cy="84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3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66E66-751E-D797-369F-3E96840C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Be an inventor!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24619-2D02-161A-F6C0-82D9C4AD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Now design:</a:t>
            </a:r>
          </a:p>
          <a:p>
            <a:pPr marL="0" indent="0">
              <a:buNone/>
            </a:pPr>
            <a:r>
              <a:rPr lang="en-US" sz="1800" dirty="0"/>
              <a:t> a  fantasy flying machine of your own!</a:t>
            </a:r>
          </a:p>
          <a:p>
            <a:pPr marL="0" indent="0">
              <a:buNone/>
            </a:pPr>
            <a:r>
              <a:rPr lang="en-US" sz="1800" dirty="0"/>
              <a:t>Let you imagination run riot!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BUT YOU CANNOT USE ANY ENGINE THAT USES FOSSIL FUELS. You will need to think how it could be powered but remember this is a fantasy machine so </a:t>
            </a:r>
          </a:p>
          <a:p>
            <a:pPr marL="0" indent="0">
              <a:buNone/>
            </a:pPr>
            <a:r>
              <a:rPr lang="en-US" sz="1800" dirty="0"/>
              <a:t>[NO PETROL OR DIESEL]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Draw  a diagram of your machine with labels to show how it works and what the different parts are made of. Think about how parts can be recycled.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Robot Outline">
            <a:extLst>
              <a:ext uri="{FF2B5EF4-FFF2-40B4-BE49-F238E27FC236}">
                <a16:creationId xmlns:a16="http://schemas.microsoft.com/office/drawing/2014/main" id="{0CBCE4B2-0731-0E0F-4DAE-0B34F2D95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9AC14-9267-BEF7-784E-832CB2DB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dirty="0"/>
              <a:t>Writing Task!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AE7141-B6C6-0087-A7BE-C8ECE61A7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769094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11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339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Student Mission  Book 11</vt:lpstr>
      <vt:lpstr>In this unit you will:</vt:lpstr>
      <vt:lpstr>Check your understanding!</vt:lpstr>
      <vt:lpstr>Research, detective!</vt:lpstr>
      <vt:lpstr>This is a diagram for the ornithopter.  You can get a closer look on P311 of the book. Read Chapter 9 p 41-45 for some description of the machine.</vt:lpstr>
      <vt:lpstr>Be an inventor!</vt:lpstr>
      <vt:lpstr>Writing Task!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Green</dc:creator>
  <cp:lastModifiedBy>Jim Green</cp:lastModifiedBy>
  <cp:revision>10</cp:revision>
  <dcterms:created xsi:type="dcterms:W3CDTF">2024-05-07T10:25:51Z</dcterms:created>
  <dcterms:modified xsi:type="dcterms:W3CDTF">2024-05-10T07:30:51Z</dcterms:modified>
</cp:coreProperties>
</file>