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88"/>
  </p:normalViewPr>
  <p:slideViewPr>
    <p:cSldViewPr snapToGrid="0">
      <p:cViewPr varScale="1">
        <p:scale>
          <a:sx n="96" d="100"/>
          <a:sy n="96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CDC8F-2EFE-4DF6-B3FB-E15AF333B41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3253D0-38A6-41FD-8FC9-FEBA401535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Discuss the important topic of bullying,</a:t>
          </a:r>
        </a:p>
      </dgm:t>
    </dgm:pt>
    <dgm:pt modelId="{AB107926-5F8F-4DF7-BCEA-E6DDC170940C}" type="parTrans" cxnId="{B3E81087-D18F-4E6D-AAED-CB8F42C114E9}">
      <dgm:prSet/>
      <dgm:spPr/>
      <dgm:t>
        <a:bodyPr/>
        <a:lstStyle/>
        <a:p>
          <a:endParaRPr lang="en-US"/>
        </a:p>
      </dgm:t>
    </dgm:pt>
    <dgm:pt modelId="{577010D1-581E-4D3D-9A3C-703C3E7BF806}" type="sibTrans" cxnId="{B3E81087-D18F-4E6D-AAED-CB8F42C114E9}">
      <dgm:prSet/>
      <dgm:spPr/>
      <dgm:t>
        <a:bodyPr/>
        <a:lstStyle/>
        <a:p>
          <a:endParaRPr lang="en-US"/>
        </a:p>
      </dgm:t>
    </dgm:pt>
    <dgm:pt modelId="{C6087288-0152-4DDA-8B05-02C327163E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Think about how to deal with this problem</a:t>
          </a:r>
        </a:p>
      </dgm:t>
    </dgm:pt>
    <dgm:pt modelId="{A4701710-67A6-411E-B214-FE56B4F80894}" type="parTrans" cxnId="{0ADFB557-2FC6-4445-A3B7-30262C65603D}">
      <dgm:prSet/>
      <dgm:spPr/>
      <dgm:t>
        <a:bodyPr/>
        <a:lstStyle/>
        <a:p>
          <a:endParaRPr lang="en-US"/>
        </a:p>
      </dgm:t>
    </dgm:pt>
    <dgm:pt modelId="{00537A40-16B9-474B-B147-5266E1ED3E34}" type="sibTrans" cxnId="{0ADFB557-2FC6-4445-A3B7-30262C65603D}">
      <dgm:prSet/>
      <dgm:spPr/>
      <dgm:t>
        <a:bodyPr/>
        <a:lstStyle/>
        <a:p>
          <a:endParaRPr lang="en-US"/>
        </a:p>
      </dgm:t>
    </dgm:pt>
    <dgm:pt modelId="{A1C9CA8F-3529-4D55-AB82-37629C3634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Produce a poster about this topic</a:t>
          </a:r>
        </a:p>
      </dgm:t>
    </dgm:pt>
    <dgm:pt modelId="{259E8B31-8BAC-4357-AABB-769A7C89D149}" type="parTrans" cxnId="{676D2D0D-D96E-4610-8850-62A8E5ECC16E}">
      <dgm:prSet/>
      <dgm:spPr/>
      <dgm:t>
        <a:bodyPr/>
        <a:lstStyle/>
        <a:p>
          <a:endParaRPr lang="en-US"/>
        </a:p>
      </dgm:t>
    </dgm:pt>
    <dgm:pt modelId="{B18FD502-A3FE-4359-A98C-339DF25E3B6B}" type="sibTrans" cxnId="{676D2D0D-D96E-4610-8850-62A8E5ECC16E}">
      <dgm:prSet/>
      <dgm:spPr/>
      <dgm:t>
        <a:bodyPr/>
        <a:lstStyle/>
        <a:p>
          <a:endParaRPr lang="en-US"/>
        </a:p>
      </dgm:t>
    </dgm:pt>
    <dgm:pt modelId="{1F479616-FEB4-44D8-A0B1-B5CFE593B87D}" type="pres">
      <dgm:prSet presAssocID="{0C6CDC8F-2EFE-4DF6-B3FB-E15AF333B410}" presName="root" presStyleCnt="0">
        <dgm:presLayoutVars>
          <dgm:dir/>
          <dgm:resizeHandles val="exact"/>
        </dgm:presLayoutVars>
      </dgm:prSet>
      <dgm:spPr/>
    </dgm:pt>
    <dgm:pt modelId="{51B0B793-F3A2-4EBD-B09D-28A75BE3B63C}" type="pres">
      <dgm:prSet presAssocID="{E93253D0-38A6-41FD-8FC9-FEBA401535B2}" presName="compNode" presStyleCnt="0"/>
      <dgm:spPr/>
    </dgm:pt>
    <dgm:pt modelId="{A736843A-EF73-4E04-9F0A-501E4BA931BB}" type="pres">
      <dgm:prSet presAssocID="{E93253D0-38A6-41FD-8FC9-FEBA401535B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5EDD4147-F540-4351-9CD1-8CF03D9DBEC1}" type="pres">
      <dgm:prSet presAssocID="{E93253D0-38A6-41FD-8FC9-FEBA401535B2}" presName="spaceRect" presStyleCnt="0"/>
      <dgm:spPr/>
    </dgm:pt>
    <dgm:pt modelId="{ECFCA532-DE71-4F01-8489-245AD16E0384}" type="pres">
      <dgm:prSet presAssocID="{E93253D0-38A6-41FD-8FC9-FEBA401535B2}" presName="textRect" presStyleLbl="revTx" presStyleIdx="0" presStyleCnt="3">
        <dgm:presLayoutVars>
          <dgm:chMax val="1"/>
          <dgm:chPref val="1"/>
        </dgm:presLayoutVars>
      </dgm:prSet>
      <dgm:spPr/>
    </dgm:pt>
    <dgm:pt modelId="{75AE4743-8491-4BD4-BD23-3259CC928983}" type="pres">
      <dgm:prSet presAssocID="{577010D1-581E-4D3D-9A3C-703C3E7BF806}" presName="sibTrans" presStyleCnt="0"/>
      <dgm:spPr/>
    </dgm:pt>
    <dgm:pt modelId="{22337E10-8D48-4FE5-8B7E-5A21C5CE7CEF}" type="pres">
      <dgm:prSet presAssocID="{C6087288-0152-4DDA-8B05-02C327163EDC}" presName="compNode" presStyleCnt="0"/>
      <dgm:spPr/>
    </dgm:pt>
    <dgm:pt modelId="{38BEA4A2-8E02-4D25-A5C8-17ECA577778D}" type="pres">
      <dgm:prSet presAssocID="{C6087288-0152-4DDA-8B05-02C327163ED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79C4825-C12C-4B60-A9BD-153982B60638}" type="pres">
      <dgm:prSet presAssocID="{C6087288-0152-4DDA-8B05-02C327163EDC}" presName="spaceRect" presStyleCnt="0"/>
      <dgm:spPr/>
    </dgm:pt>
    <dgm:pt modelId="{C14A2956-8129-45BC-92DB-6054648B0177}" type="pres">
      <dgm:prSet presAssocID="{C6087288-0152-4DDA-8B05-02C327163EDC}" presName="textRect" presStyleLbl="revTx" presStyleIdx="1" presStyleCnt="3">
        <dgm:presLayoutVars>
          <dgm:chMax val="1"/>
          <dgm:chPref val="1"/>
        </dgm:presLayoutVars>
      </dgm:prSet>
      <dgm:spPr/>
    </dgm:pt>
    <dgm:pt modelId="{CCC04D72-A6A4-4EA4-BDE8-9433D05F2B48}" type="pres">
      <dgm:prSet presAssocID="{00537A40-16B9-474B-B147-5266E1ED3E34}" presName="sibTrans" presStyleCnt="0"/>
      <dgm:spPr/>
    </dgm:pt>
    <dgm:pt modelId="{05E4C474-3809-4515-B26B-EEF2DD618135}" type="pres">
      <dgm:prSet presAssocID="{A1C9CA8F-3529-4D55-AB82-37629C363404}" presName="compNode" presStyleCnt="0"/>
      <dgm:spPr/>
    </dgm:pt>
    <dgm:pt modelId="{02145391-ACB6-4F2D-A1F0-11E4150230B2}" type="pres">
      <dgm:prSet presAssocID="{A1C9CA8F-3529-4D55-AB82-37629C36340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DC1A6CA-2A29-4E95-8A19-0B39A70031B8}" type="pres">
      <dgm:prSet presAssocID="{A1C9CA8F-3529-4D55-AB82-37629C363404}" presName="spaceRect" presStyleCnt="0"/>
      <dgm:spPr/>
    </dgm:pt>
    <dgm:pt modelId="{FB08AF8E-AE0A-4E7A-BE87-CB950CBE6136}" type="pres">
      <dgm:prSet presAssocID="{A1C9CA8F-3529-4D55-AB82-37629C36340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43A1901-A15F-48F9-AD92-C2DECF9ADEE8}" type="presOf" srcId="{C6087288-0152-4DDA-8B05-02C327163EDC}" destId="{C14A2956-8129-45BC-92DB-6054648B0177}" srcOrd="0" destOrd="0" presId="urn:microsoft.com/office/officeart/2018/2/layout/IconLabelList"/>
    <dgm:cxn modelId="{676D2D0D-D96E-4610-8850-62A8E5ECC16E}" srcId="{0C6CDC8F-2EFE-4DF6-B3FB-E15AF333B410}" destId="{A1C9CA8F-3529-4D55-AB82-37629C363404}" srcOrd="2" destOrd="0" parTransId="{259E8B31-8BAC-4357-AABB-769A7C89D149}" sibTransId="{B18FD502-A3FE-4359-A98C-339DF25E3B6B}"/>
    <dgm:cxn modelId="{B43DB423-3EA2-4A19-8C99-AB26152715E9}" type="presOf" srcId="{E93253D0-38A6-41FD-8FC9-FEBA401535B2}" destId="{ECFCA532-DE71-4F01-8489-245AD16E0384}" srcOrd="0" destOrd="0" presId="urn:microsoft.com/office/officeart/2018/2/layout/IconLabelList"/>
    <dgm:cxn modelId="{0ADFB557-2FC6-4445-A3B7-30262C65603D}" srcId="{0C6CDC8F-2EFE-4DF6-B3FB-E15AF333B410}" destId="{C6087288-0152-4DDA-8B05-02C327163EDC}" srcOrd="1" destOrd="0" parTransId="{A4701710-67A6-411E-B214-FE56B4F80894}" sibTransId="{00537A40-16B9-474B-B147-5266E1ED3E34}"/>
    <dgm:cxn modelId="{A183C96D-BBCA-41A7-9600-09C3F3DCAF28}" type="presOf" srcId="{A1C9CA8F-3529-4D55-AB82-37629C363404}" destId="{FB08AF8E-AE0A-4E7A-BE87-CB950CBE6136}" srcOrd="0" destOrd="0" presId="urn:microsoft.com/office/officeart/2018/2/layout/IconLabelList"/>
    <dgm:cxn modelId="{AB47DA7A-312A-4332-ABFD-C09893814639}" type="presOf" srcId="{0C6CDC8F-2EFE-4DF6-B3FB-E15AF333B410}" destId="{1F479616-FEB4-44D8-A0B1-B5CFE593B87D}" srcOrd="0" destOrd="0" presId="urn:microsoft.com/office/officeart/2018/2/layout/IconLabelList"/>
    <dgm:cxn modelId="{B3E81087-D18F-4E6D-AAED-CB8F42C114E9}" srcId="{0C6CDC8F-2EFE-4DF6-B3FB-E15AF333B410}" destId="{E93253D0-38A6-41FD-8FC9-FEBA401535B2}" srcOrd="0" destOrd="0" parTransId="{AB107926-5F8F-4DF7-BCEA-E6DDC170940C}" sibTransId="{577010D1-581E-4D3D-9A3C-703C3E7BF806}"/>
    <dgm:cxn modelId="{635D1D8D-4B5D-415C-B4BE-6F3EA4D48AAB}" type="presParOf" srcId="{1F479616-FEB4-44D8-A0B1-B5CFE593B87D}" destId="{51B0B793-F3A2-4EBD-B09D-28A75BE3B63C}" srcOrd="0" destOrd="0" presId="urn:microsoft.com/office/officeart/2018/2/layout/IconLabelList"/>
    <dgm:cxn modelId="{9ED360F2-AFEC-4767-8CC3-A5108654955F}" type="presParOf" srcId="{51B0B793-F3A2-4EBD-B09D-28A75BE3B63C}" destId="{A736843A-EF73-4E04-9F0A-501E4BA931BB}" srcOrd="0" destOrd="0" presId="urn:microsoft.com/office/officeart/2018/2/layout/IconLabelList"/>
    <dgm:cxn modelId="{00C7E1C2-D92C-4837-B9BD-291016913C84}" type="presParOf" srcId="{51B0B793-F3A2-4EBD-B09D-28A75BE3B63C}" destId="{5EDD4147-F540-4351-9CD1-8CF03D9DBEC1}" srcOrd="1" destOrd="0" presId="urn:microsoft.com/office/officeart/2018/2/layout/IconLabelList"/>
    <dgm:cxn modelId="{FE36AF14-372E-4002-A533-E8C93403CA42}" type="presParOf" srcId="{51B0B793-F3A2-4EBD-B09D-28A75BE3B63C}" destId="{ECFCA532-DE71-4F01-8489-245AD16E0384}" srcOrd="2" destOrd="0" presId="urn:microsoft.com/office/officeart/2018/2/layout/IconLabelList"/>
    <dgm:cxn modelId="{6D145F4A-51F8-4179-A0EB-CE291D8E8BB1}" type="presParOf" srcId="{1F479616-FEB4-44D8-A0B1-B5CFE593B87D}" destId="{75AE4743-8491-4BD4-BD23-3259CC928983}" srcOrd="1" destOrd="0" presId="urn:microsoft.com/office/officeart/2018/2/layout/IconLabelList"/>
    <dgm:cxn modelId="{469EEC07-11E1-4E7E-813F-47D2D32DB7B4}" type="presParOf" srcId="{1F479616-FEB4-44D8-A0B1-B5CFE593B87D}" destId="{22337E10-8D48-4FE5-8B7E-5A21C5CE7CEF}" srcOrd="2" destOrd="0" presId="urn:microsoft.com/office/officeart/2018/2/layout/IconLabelList"/>
    <dgm:cxn modelId="{8F44AADD-7ABF-4EEA-A3FC-23D2DB6F2D90}" type="presParOf" srcId="{22337E10-8D48-4FE5-8B7E-5A21C5CE7CEF}" destId="{38BEA4A2-8E02-4D25-A5C8-17ECA577778D}" srcOrd="0" destOrd="0" presId="urn:microsoft.com/office/officeart/2018/2/layout/IconLabelList"/>
    <dgm:cxn modelId="{C7F3AC64-6679-4BB4-B09E-E879F8FAE56C}" type="presParOf" srcId="{22337E10-8D48-4FE5-8B7E-5A21C5CE7CEF}" destId="{979C4825-C12C-4B60-A9BD-153982B60638}" srcOrd="1" destOrd="0" presId="urn:microsoft.com/office/officeart/2018/2/layout/IconLabelList"/>
    <dgm:cxn modelId="{9AE3F9D5-B887-4B58-87DD-02F19F050BA7}" type="presParOf" srcId="{22337E10-8D48-4FE5-8B7E-5A21C5CE7CEF}" destId="{C14A2956-8129-45BC-92DB-6054648B0177}" srcOrd="2" destOrd="0" presId="urn:microsoft.com/office/officeart/2018/2/layout/IconLabelList"/>
    <dgm:cxn modelId="{89DAA23A-1814-4C27-826A-91D394768E06}" type="presParOf" srcId="{1F479616-FEB4-44D8-A0B1-B5CFE593B87D}" destId="{CCC04D72-A6A4-4EA4-BDE8-9433D05F2B48}" srcOrd="3" destOrd="0" presId="urn:microsoft.com/office/officeart/2018/2/layout/IconLabelList"/>
    <dgm:cxn modelId="{42AE44BB-9ED9-485F-A94B-313686B4A899}" type="presParOf" srcId="{1F479616-FEB4-44D8-A0B1-B5CFE593B87D}" destId="{05E4C474-3809-4515-B26B-EEF2DD618135}" srcOrd="4" destOrd="0" presId="urn:microsoft.com/office/officeart/2018/2/layout/IconLabelList"/>
    <dgm:cxn modelId="{8F7BD174-D20C-456C-A3D3-10BA2F8C0942}" type="presParOf" srcId="{05E4C474-3809-4515-B26B-EEF2DD618135}" destId="{02145391-ACB6-4F2D-A1F0-11E4150230B2}" srcOrd="0" destOrd="0" presId="urn:microsoft.com/office/officeart/2018/2/layout/IconLabelList"/>
    <dgm:cxn modelId="{C479AC0D-8043-44FD-A6B7-E8E29B367586}" type="presParOf" srcId="{05E4C474-3809-4515-B26B-EEF2DD618135}" destId="{7DC1A6CA-2A29-4E95-8A19-0B39A70031B8}" srcOrd="1" destOrd="0" presId="urn:microsoft.com/office/officeart/2018/2/layout/IconLabelList"/>
    <dgm:cxn modelId="{AC565B04-8ED2-424D-B6E8-F24FA35D1787}" type="presParOf" srcId="{05E4C474-3809-4515-B26B-EEF2DD618135}" destId="{FB08AF8E-AE0A-4E7A-BE87-CB950CBE613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6843A-EF73-4E04-9F0A-501E4BA931BB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CA532-DE71-4F01-8489-245AD16E0384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Discuss the important topic of bullying,</a:t>
          </a:r>
        </a:p>
      </dsp:txBody>
      <dsp:txXfrm>
        <a:off x="417971" y="2644140"/>
        <a:ext cx="2889450" cy="720000"/>
      </dsp:txXfrm>
    </dsp:sp>
    <dsp:sp modelId="{38BEA4A2-8E02-4D25-A5C8-17ECA577778D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A2956-8129-45BC-92DB-6054648B0177}">
      <dsp:nvSpPr>
        <dsp:cNvPr id="0" name=""/>
        <dsp:cNvSpPr/>
      </dsp:nvSpPr>
      <dsp:spPr>
        <a:xfrm>
          <a:off x="3813074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Think about how to deal with this problem</a:t>
          </a:r>
        </a:p>
      </dsp:txBody>
      <dsp:txXfrm>
        <a:off x="3813074" y="2644140"/>
        <a:ext cx="2889450" cy="720000"/>
      </dsp:txXfrm>
    </dsp:sp>
    <dsp:sp modelId="{02145391-ACB6-4F2D-A1F0-11E4150230B2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8AF8E-AE0A-4E7A-BE87-CB950CBE6136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Produce a poster about this topic</a:t>
          </a:r>
        </a:p>
      </dsp:txBody>
      <dsp:txXfrm>
        <a:off x="7208178" y="2644140"/>
        <a:ext cx="28894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433C-9EA0-C76A-05F8-F0A57E5DB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10149-F76B-C4AD-A732-581C196F9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A56B5-A3D7-E8F0-29F6-46B5B7D8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8CFAB-FE06-750F-0A97-82FFE7E4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EC8FC-BFFA-816D-F44E-4D8A5630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D199-5177-D992-DF73-DA8029E0D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54A15-5D1A-89A5-3052-D36AC5A20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74794-02F7-9600-D7A8-A76AD1D5C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B9F2C-C1F8-8868-61F0-978624C9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2089A-40F1-E54F-8A6F-3C2EDF69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6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3248A-B8AE-3E4B-0E8E-D7A419B96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F1DCD-9C22-0645-1A8B-6839D9633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27BE5-79C7-0FF3-A017-8B7F2A2D2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1FFE-6FF6-4FBC-8E94-7FE93526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AA940-2C42-393B-FE39-834DACB54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9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DE833-A35B-92C7-982C-DFB734B72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14A5-346B-271F-5806-AA6CB87E7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48A82-0C17-0EDB-7206-69425E1D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426F6-6086-66D4-F93A-64010E7A2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7E54B-1571-6C86-2A42-996D4784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5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3A021-10E0-C100-DD67-57995FCC2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925E5-5072-F03F-E648-54DA26364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7B27B-9B0B-985A-EE5F-22462202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AB064-1BC6-E45D-DEE7-979166E6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58DEA-6832-7DE8-84DA-D7BBBD2BB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7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DD6F-2F5F-5FEA-D157-24482995D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628F0-6AF9-7EB9-F378-1B5E3BDB4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814A-CB12-89AA-0757-9D4D9811F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1FBE1-8AA3-8AD9-9A97-8A2427BB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4F427-3B66-E024-DF1A-392D55D06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4BFC8-9489-EAE5-008B-703D60A08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4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E7C7A-31CA-4BFD-C6FD-E1A12644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ED8E0-45FA-7C76-E78B-07107A678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0F569-1FD6-E6DB-8876-5421466DF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27635E-9911-F459-4CB4-FBA3BFB05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23FD2-D62B-484F-E641-14153BD7C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1BAA92-DC4D-D41A-CD2A-7AF8C9F83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DE9394-44B0-8C2F-2E71-06FCA42E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60589-E74F-8114-B5B3-E85C5D019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3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E45B-F0EF-F754-54E7-4B9B03AE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4DA13-C637-D94C-C176-85EC37E9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C6460-F4B8-FA5F-AECC-6A2143B1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9391A-4CA7-8292-2930-8875E53E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5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A72074-B991-52A7-4400-86333291B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0BCA7-C802-CE6A-A37F-8ED13A11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82F8B-EEBA-AAC4-32F6-22B23E52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4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6F5A-FE8D-A912-9292-156D018D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2816B-317F-3407-12D7-A9C61B73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CE8A3-DB6F-5317-96ED-ED6147233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EE8D1-F563-E4FF-39CB-488A1816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BA886-1CFE-0822-B95F-7D7CFCB77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71367-3E01-6EEF-36AB-94C093C5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3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8C8F-A92F-B871-9EF8-9C5BDDC1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1494B4-37B1-6A39-0A9E-EA46565BC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292F0-FCAF-0741-7DD4-6D14B56D2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0B974-340A-227A-DC47-5C538E54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F026C-CE73-8B2C-6A31-6C1F80BA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2E507-B853-074E-C582-0B429D03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5B213-FB04-DFD8-3201-4CE3261EF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94ABB-F98C-644D-E1A9-BED4D28C2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FF3D0-F8F8-280B-A0BD-4EB620BE9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6EC5F-155C-E74B-A921-D57607219CB8}" type="datetimeFigureOut">
              <a:rPr lang="en-US" smtClean="0"/>
              <a:t>4/23/24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1362A-7523-DD9E-1D08-7B5C1CA42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A5AFF-6ACF-AEDF-8F2A-99778D86EC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4C46B-656B-7048-A378-146AA6BB9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9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B3831-CBB0-E973-5E5E-2540418F0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929" y="1122363"/>
            <a:ext cx="5749871" cy="2387600"/>
          </a:xfrm>
        </p:spPr>
        <p:txBody>
          <a:bodyPr/>
          <a:lstStyle/>
          <a:p>
            <a:r>
              <a:rPr lang="en-US" dirty="0"/>
              <a:t>Student Mission Book 8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8E13B-144C-DB6B-4D87-5EC15298B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3843" y="3804445"/>
            <a:ext cx="2835966" cy="827881"/>
          </a:xfrm>
        </p:spPr>
        <p:txBody>
          <a:bodyPr>
            <a:normAutofit/>
          </a:bodyPr>
          <a:lstStyle/>
          <a:p>
            <a:r>
              <a:rPr lang="en-US" sz="3200" dirty="0"/>
              <a:t>Sarah Green</a:t>
            </a:r>
          </a:p>
        </p:txBody>
      </p:sp>
      <p:pic>
        <p:nvPicPr>
          <p:cNvPr id="4" name="Picture 3" descr="A book cover with a lion and deer&#10;&#10;Description automatically generated">
            <a:extLst>
              <a:ext uri="{FF2B5EF4-FFF2-40B4-BE49-F238E27FC236}">
                <a16:creationId xmlns:a16="http://schemas.microsoft.com/office/drawing/2014/main" id="{E2A03418-0220-F503-0E56-799B10118E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8116"/>
          <a:stretch/>
        </p:blipFill>
        <p:spPr>
          <a:xfrm>
            <a:off x="6229215" y="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9905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7270D-DE30-1613-0F27-205BF3FCE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unit you will: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146F2A-11C9-6C42-3EB4-F6EBD9FACD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06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D86F2F-DB59-A98A-28F4-BE081340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dirty="0"/>
              <a:t>What is bullying?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7E6B14-4DA1-069A-35B4-10894BE10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530"/>
            <a:ext cx="5387967" cy="44674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With a partner, discuss the following: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What is bullying?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Is it bullying to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-Call people names, either personally or online.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-Say nasty things about them online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-Ignore them or not speak to them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-Encourage other people to ignore them or not speak to them, trying to exclude someone from the group, either personally or online.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-Shove someone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-Hit someone 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Other [What else would you include?]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3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300" dirty="0"/>
          </a:p>
        </p:txBody>
      </p:sp>
      <p:pic>
        <p:nvPicPr>
          <p:cNvPr id="4" name="Picture 3" descr="Close up image of hands applauding">
            <a:extLst>
              <a:ext uri="{FF2B5EF4-FFF2-40B4-BE49-F238E27FC236}">
                <a16:creationId xmlns:a16="http://schemas.microsoft.com/office/drawing/2014/main" id="{48AB3AD2-37B0-157D-5DA9-98746F155E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24" r="18038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4075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 up image of hands applauding">
            <a:extLst>
              <a:ext uri="{FF2B5EF4-FFF2-40B4-BE49-F238E27FC236}">
                <a16:creationId xmlns:a16="http://schemas.microsoft.com/office/drawing/2014/main" id="{DA89B9C7-737A-4781-1B66-65C5FEAB3A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" r="-1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C21D-B6F6-3C78-F45D-A9D42D15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What advice would you give?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B03B7-A257-2DFF-5577-E9E54253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7769"/>
            <a:ext cx="3822189" cy="4069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How to deal with bullying: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-What advice would you give someone who is being bullied?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-What advice would you give your teachers on how to deal with bullying?</a:t>
            </a:r>
            <a:endParaRPr lang="en-GB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862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D70D56-5EEF-1504-EE0C-82407E7D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/>
              <a:t>Design a poster to help.</a:t>
            </a: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E12E6426-62AA-85AF-78CC-CCF25F7CD1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08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1DFF9-FB8E-8BDD-DA14-B640632A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3722" y="1934817"/>
            <a:ext cx="5430076" cy="45580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You might focus on: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what bullying is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 or you might focus on advice about what to do if you’re being bullied.. 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-Perhaps you want to start a kindness campaign. </a:t>
            </a: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Something like ‘Let’s Beat the Bullies,’ but use your own ideas!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b="1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Tips on poster design: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-Make your message clear and simple.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-Don’t use too many words.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-Make the lettering big.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-Use bright colours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kern="100" dirty="0">
                <a:effectLst/>
                <a:latin typeface="Baskerville Old Face" panose="02020602080505020303" pitchFamily="18" charset="77"/>
                <a:ea typeface="Aptos" panose="020B0004020202020204" pitchFamily="34" charset="0"/>
                <a:cs typeface="Arial" panose="020B0604020202020204" pitchFamily="34" charset="0"/>
              </a:rPr>
              <a:t>-Use an image if you can.</a:t>
            </a:r>
            <a:endParaRPr lang="en-GB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2120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255</Words>
  <Application>Microsoft Macintosh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Baskerville Old Face</vt:lpstr>
      <vt:lpstr>Calibri</vt:lpstr>
      <vt:lpstr>Calibri Light</vt:lpstr>
      <vt:lpstr>Office Theme</vt:lpstr>
      <vt:lpstr>Student Mission Book 8 </vt:lpstr>
      <vt:lpstr>In this unit you will:</vt:lpstr>
      <vt:lpstr>What is bullying?</vt:lpstr>
      <vt:lpstr>What advice would you give?</vt:lpstr>
      <vt:lpstr>Design a poster to help.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Green</dc:creator>
  <cp:lastModifiedBy>sarah Green</cp:lastModifiedBy>
  <cp:revision>3</cp:revision>
  <dcterms:created xsi:type="dcterms:W3CDTF">2024-04-19T14:38:42Z</dcterms:created>
  <dcterms:modified xsi:type="dcterms:W3CDTF">2024-04-23T07:49:44Z</dcterms:modified>
</cp:coreProperties>
</file>