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307" r:id="rId3"/>
    <p:sldId id="302" r:id="rId4"/>
    <p:sldId id="304" r:id="rId5"/>
    <p:sldId id="301" r:id="rId6"/>
    <p:sldId id="313" r:id="rId7"/>
    <p:sldId id="310" r:id="rId8"/>
    <p:sldId id="311" r:id="rId9"/>
    <p:sldId id="312" r:id="rId10"/>
    <p:sldId id="30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70"/>
  </p:normalViewPr>
  <p:slideViewPr>
    <p:cSldViewPr snapToGrid="0">
      <p:cViewPr>
        <p:scale>
          <a:sx n="58" d="100"/>
          <a:sy n="58" d="100"/>
        </p:scale>
        <p:origin x="2336" y="10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2F66B7-4802-4A8B-8CC1-8D086DA67E4C}" type="doc">
      <dgm:prSet loTypeId="urn:microsoft.com/office/officeart/2005/8/layout/vList5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AE87D98A-6107-41EF-90D9-61334C2A022E}">
      <dgm:prSet/>
      <dgm:spPr/>
      <dgm:t>
        <a:bodyPr/>
        <a:lstStyle/>
        <a:p>
          <a:r>
            <a:rPr lang="en-US"/>
            <a:t>Learn</a:t>
          </a:r>
        </a:p>
      </dgm:t>
    </dgm:pt>
    <dgm:pt modelId="{149013CF-5BDA-42E4-A020-844432AB75E1}" type="parTrans" cxnId="{41136398-0FB4-44A6-B608-31FB0B3AB806}">
      <dgm:prSet/>
      <dgm:spPr/>
      <dgm:t>
        <a:bodyPr/>
        <a:lstStyle/>
        <a:p>
          <a:endParaRPr lang="en-US"/>
        </a:p>
      </dgm:t>
    </dgm:pt>
    <dgm:pt modelId="{718398F6-92F8-4644-BE7F-EC5322ECC795}" type="sibTrans" cxnId="{41136398-0FB4-44A6-B608-31FB0B3AB806}">
      <dgm:prSet/>
      <dgm:spPr/>
      <dgm:t>
        <a:bodyPr/>
        <a:lstStyle/>
        <a:p>
          <a:endParaRPr lang="en-US"/>
        </a:p>
      </dgm:t>
    </dgm:pt>
    <dgm:pt modelId="{9257714D-CA1F-4C8E-9939-7FEE86FD645A}">
      <dgm:prSet/>
      <dgm:spPr/>
      <dgm:t>
        <a:bodyPr/>
        <a:lstStyle/>
        <a:p>
          <a:r>
            <a:rPr lang="en-US" dirty="0"/>
            <a:t>Learn a key word: subtext</a:t>
          </a:r>
        </a:p>
      </dgm:t>
    </dgm:pt>
    <dgm:pt modelId="{6C138298-25C9-4913-8A7E-3A4004C19FF1}" type="parTrans" cxnId="{E071F7CC-E8B1-42AD-BAFD-4218DE4D5B33}">
      <dgm:prSet/>
      <dgm:spPr/>
      <dgm:t>
        <a:bodyPr/>
        <a:lstStyle/>
        <a:p>
          <a:endParaRPr lang="en-US"/>
        </a:p>
      </dgm:t>
    </dgm:pt>
    <dgm:pt modelId="{4385D48D-96C4-41F5-8386-E7DD80040F0E}" type="sibTrans" cxnId="{E071F7CC-E8B1-42AD-BAFD-4218DE4D5B33}">
      <dgm:prSet/>
      <dgm:spPr/>
      <dgm:t>
        <a:bodyPr/>
        <a:lstStyle/>
        <a:p>
          <a:endParaRPr lang="en-US"/>
        </a:p>
      </dgm:t>
    </dgm:pt>
    <dgm:pt modelId="{7B1172A5-4641-4235-BCDE-8109A38C240C}">
      <dgm:prSet/>
      <dgm:spPr/>
      <dgm:t>
        <a:bodyPr/>
        <a:lstStyle/>
        <a:p>
          <a:r>
            <a:rPr lang="en-US"/>
            <a:t>Understand</a:t>
          </a:r>
        </a:p>
      </dgm:t>
    </dgm:pt>
    <dgm:pt modelId="{F3AEF376-2622-4FA6-BE21-FE166BE6D874}" type="parTrans" cxnId="{FB123154-D77D-4706-B357-E2286AF804A8}">
      <dgm:prSet/>
      <dgm:spPr/>
      <dgm:t>
        <a:bodyPr/>
        <a:lstStyle/>
        <a:p>
          <a:endParaRPr lang="en-US"/>
        </a:p>
      </dgm:t>
    </dgm:pt>
    <dgm:pt modelId="{F79D70D7-36E8-46EA-9AA7-0FF75B88846F}" type="sibTrans" cxnId="{FB123154-D77D-4706-B357-E2286AF804A8}">
      <dgm:prSet/>
      <dgm:spPr/>
      <dgm:t>
        <a:bodyPr/>
        <a:lstStyle/>
        <a:p>
          <a:endParaRPr lang="en-US"/>
        </a:p>
      </dgm:t>
    </dgm:pt>
    <dgm:pt modelId="{F5FADB98-6B04-4215-B608-3F084B20678C}">
      <dgm:prSet/>
      <dgm:spPr/>
      <dgm:t>
        <a:bodyPr/>
        <a:lstStyle/>
        <a:p>
          <a:r>
            <a:rPr lang="en-US"/>
            <a:t>Understand its importance</a:t>
          </a:r>
        </a:p>
      </dgm:t>
    </dgm:pt>
    <dgm:pt modelId="{EAB43EBD-7F64-4136-BCE4-B9F1ECEDE200}" type="parTrans" cxnId="{2FC0A0E6-CF26-4390-B863-40411F382877}">
      <dgm:prSet/>
      <dgm:spPr/>
      <dgm:t>
        <a:bodyPr/>
        <a:lstStyle/>
        <a:p>
          <a:endParaRPr lang="en-US"/>
        </a:p>
      </dgm:t>
    </dgm:pt>
    <dgm:pt modelId="{6EFD1347-10CA-4930-B2A5-55033098F251}" type="sibTrans" cxnId="{2FC0A0E6-CF26-4390-B863-40411F382877}">
      <dgm:prSet/>
      <dgm:spPr/>
      <dgm:t>
        <a:bodyPr/>
        <a:lstStyle/>
        <a:p>
          <a:endParaRPr lang="en-US"/>
        </a:p>
      </dgm:t>
    </dgm:pt>
    <dgm:pt modelId="{BC57445D-4785-4A1E-B897-3B876FBFDE36}">
      <dgm:prSet/>
      <dgm:spPr/>
      <dgm:t>
        <a:bodyPr/>
        <a:lstStyle/>
        <a:p>
          <a:r>
            <a:rPr lang="en-US"/>
            <a:t>Discover</a:t>
          </a:r>
        </a:p>
      </dgm:t>
    </dgm:pt>
    <dgm:pt modelId="{08F49E2E-0563-45C0-BEFB-5AAEE0F0A908}" type="parTrans" cxnId="{0310AA99-D0C5-40DA-B787-76EA98341634}">
      <dgm:prSet/>
      <dgm:spPr/>
      <dgm:t>
        <a:bodyPr/>
        <a:lstStyle/>
        <a:p>
          <a:endParaRPr lang="en-US"/>
        </a:p>
      </dgm:t>
    </dgm:pt>
    <dgm:pt modelId="{D4A20E7A-309D-4BA7-A05C-FA5937AAE708}" type="sibTrans" cxnId="{0310AA99-D0C5-40DA-B787-76EA98341634}">
      <dgm:prSet/>
      <dgm:spPr/>
      <dgm:t>
        <a:bodyPr/>
        <a:lstStyle/>
        <a:p>
          <a:endParaRPr lang="en-US"/>
        </a:p>
      </dgm:t>
    </dgm:pt>
    <dgm:pt modelId="{E5BEFD6A-CCD7-489D-A7F4-FA89B2254BF8}">
      <dgm:prSet/>
      <dgm:spPr/>
      <dgm:t>
        <a:bodyPr/>
        <a:lstStyle/>
        <a:p>
          <a:r>
            <a:rPr lang="en-US"/>
            <a:t>Discover at different ways to create subtext</a:t>
          </a:r>
        </a:p>
      </dgm:t>
    </dgm:pt>
    <dgm:pt modelId="{DB17C534-3A22-4483-8B27-9A5346126760}" type="parTrans" cxnId="{C81FB37A-9707-4296-8423-95061E818DB2}">
      <dgm:prSet/>
      <dgm:spPr/>
      <dgm:t>
        <a:bodyPr/>
        <a:lstStyle/>
        <a:p>
          <a:endParaRPr lang="en-US"/>
        </a:p>
      </dgm:t>
    </dgm:pt>
    <dgm:pt modelId="{EFA3DA5D-FB7F-43BA-A360-969CA4BBE72C}" type="sibTrans" cxnId="{C81FB37A-9707-4296-8423-95061E818DB2}">
      <dgm:prSet/>
      <dgm:spPr/>
      <dgm:t>
        <a:bodyPr/>
        <a:lstStyle/>
        <a:p>
          <a:endParaRPr lang="en-US"/>
        </a:p>
      </dgm:t>
    </dgm:pt>
    <dgm:pt modelId="{C1FAB289-E4BB-43F2-9CAF-B43D88A0C932}">
      <dgm:prSet/>
      <dgm:spPr/>
      <dgm:t>
        <a:bodyPr/>
        <a:lstStyle/>
        <a:p>
          <a:r>
            <a:rPr lang="en-US"/>
            <a:t>Look</a:t>
          </a:r>
        </a:p>
      </dgm:t>
    </dgm:pt>
    <dgm:pt modelId="{0C48FA4D-DE54-4EAE-ADB5-7F1764F2D1B8}" type="parTrans" cxnId="{C42895A7-70D3-422A-941F-E8183F6AF3C6}">
      <dgm:prSet/>
      <dgm:spPr/>
      <dgm:t>
        <a:bodyPr/>
        <a:lstStyle/>
        <a:p>
          <a:endParaRPr lang="en-US"/>
        </a:p>
      </dgm:t>
    </dgm:pt>
    <dgm:pt modelId="{6FD9C319-F585-4334-BD02-35A3765E0C19}" type="sibTrans" cxnId="{C42895A7-70D3-422A-941F-E8183F6AF3C6}">
      <dgm:prSet/>
      <dgm:spPr/>
      <dgm:t>
        <a:bodyPr/>
        <a:lstStyle/>
        <a:p>
          <a:endParaRPr lang="en-US"/>
        </a:p>
      </dgm:t>
    </dgm:pt>
    <dgm:pt modelId="{1CD53748-745C-41C9-9BCF-7BB4F097D3E1}">
      <dgm:prSet/>
      <dgm:spPr/>
      <dgm:t>
        <a:bodyPr/>
        <a:lstStyle/>
        <a:p>
          <a:r>
            <a:rPr lang="en-US"/>
            <a:t>Look at examples from the book</a:t>
          </a:r>
        </a:p>
      </dgm:t>
    </dgm:pt>
    <dgm:pt modelId="{1D68A816-6227-4C3B-8C4B-8E97009BA09F}" type="parTrans" cxnId="{0A936AA8-B942-47FE-9F0B-84FAE118ED9E}">
      <dgm:prSet/>
      <dgm:spPr/>
      <dgm:t>
        <a:bodyPr/>
        <a:lstStyle/>
        <a:p>
          <a:endParaRPr lang="en-US"/>
        </a:p>
      </dgm:t>
    </dgm:pt>
    <dgm:pt modelId="{00F970BE-61A6-4663-9E96-69D8AB8C0214}" type="sibTrans" cxnId="{0A936AA8-B942-47FE-9F0B-84FAE118ED9E}">
      <dgm:prSet/>
      <dgm:spPr/>
      <dgm:t>
        <a:bodyPr/>
        <a:lstStyle/>
        <a:p>
          <a:endParaRPr lang="en-US"/>
        </a:p>
      </dgm:t>
    </dgm:pt>
    <dgm:pt modelId="{C7A3C83C-CD2E-49EE-8F65-DA7108476188}">
      <dgm:prSet/>
      <dgm:spPr/>
      <dgm:t>
        <a:bodyPr/>
        <a:lstStyle/>
        <a:p>
          <a:r>
            <a:rPr lang="en-US"/>
            <a:t>Do</a:t>
          </a:r>
        </a:p>
      </dgm:t>
    </dgm:pt>
    <dgm:pt modelId="{8B6A72F3-D3B8-4DFA-8734-56E313E96DCD}" type="parTrans" cxnId="{27184F7E-C207-4545-8450-D7718AA07DC5}">
      <dgm:prSet/>
      <dgm:spPr/>
      <dgm:t>
        <a:bodyPr/>
        <a:lstStyle/>
        <a:p>
          <a:endParaRPr lang="en-US"/>
        </a:p>
      </dgm:t>
    </dgm:pt>
    <dgm:pt modelId="{3AA4C9D6-25F6-4B79-9ABC-BDB99E4533BB}" type="sibTrans" cxnId="{27184F7E-C207-4545-8450-D7718AA07DC5}">
      <dgm:prSet/>
      <dgm:spPr/>
      <dgm:t>
        <a:bodyPr/>
        <a:lstStyle/>
        <a:p>
          <a:endParaRPr lang="en-US"/>
        </a:p>
      </dgm:t>
    </dgm:pt>
    <dgm:pt modelId="{BF78FEE1-E4F9-4B56-A6B2-A2128212681B}">
      <dgm:prSet/>
      <dgm:spPr/>
      <dgm:t>
        <a:bodyPr/>
        <a:lstStyle/>
        <a:p>
          <a:r>
            <a:rPr lang="en-US"/>
            <a:t>Do some writing of your own</a:t>
          </a:r>
        </a:p>
      </dgm:t>
    </dgm:pt>
    <dgm:pt modelId="{247F543A-F6EC-439D-90D8-1A6D1138BC47}" type="parTrans" cxnId="{077B28EF-63AE-4F15-A25A-68D5F9BF9824}">
      <dgm:prSet/>
      <dgm:spPr/>
      <dgm:t>
        <a:bodyPr/>
        <a:lstStyle/>
        <a:p>
          <a:endParaRPr lang="en-US"/>
        </a:p>
      </dgm:t>
    </dgm:pt>
    <dgm:pt modelId="{B760C56B-BB91-4640-9CED-B901B8644F2E}" type="sibTrans" cxnId="{077B28EF-63AE-4F15-A25A-68D5F9BF9824}">
      <dgm:prSet/>
      <dgm:spPr/>
      <dgm:t>
        <a:bodyPr/>
        <a:lstStyle/>
        <a:p>
          <a:endParaRPr lang="en-US"/>
        </a:p>
      </dgm:t>
    </dgm:pt>
    <dgm:pt modelId="{62CE5814-AD7A-7B4F-BBC2-93D57367F24E}" type="pres">
      <dgm:prSet presAssocID="{5F2F66B7-4802-4A8B-8CC1-8D086DA67E4C}" presName="Name0" presStyleCnt="0">
        <dgm:presLayoutVars>
          <dgm:dir/>
          <dgm:animLvl val="lvl"/>
          <dgm:resizeHandles val="exact"/>
        </dgm:presLayoutVars>
      </dgm:prSet>
      <dgm:spPr/>
    </dgm:pt>
    <dgm:pt modelId="{3CDC36E6-2097-2448-A45F-89DA6178818E}" type="pres">
      <dgm:prSet presAssocID="{AE87D98A-6107-41EF-90D9-61334C2A022E}" presName="linNode" presStyleCnt="0"/>
      <dgm:spPr/>
    </dgm:pt>
    <dgm:pt modelId="{A30756A6-5895-2D42-89A5-E2A888798190}" type="pres">
      <dgm:prSet presAssocID="{AE87D98A-6107-41EF-90D9-61334C2A022E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77408F9B-888C-8A4B-8701-18684EF178B8}" type="pres">
      <dgm:prSet presAssocID="{AE87D98A-6107-41EF-90D9-61334C2A022E}" presName="descendantText" presStyleLbl="alignAccFollowNode1" presStyleIdx="0" presStyleCnt="5">
        <dgm:presLayoutVars>
          <dgm:bulletEnabled val="1"/>
        </dgm:presLayoutVars>
      </dgm:prSet>
      <dgm:spPr/>
    </dgm:pt>
    <dgm:pt modelId="{31958AA1-E5C1-E542-BD95-8F3CAAD47754}" type="pres">
      <dgm:prSet presAssocID="{718398F6-92F8-4644-BE7F-EC5322ECC795}" presName="sp" presStyleCnt="0"/>
      <dgm:spPr/>
    </dgm:pt>
    <dgm:pt modelId="{F48FFE2A-B7CA-D146-9CA6-F6983AB84237}" type="pres">
      <dgm:prSet presAssocID="{7B1172A5-4641-4235-BCDE-8109A38C240C}" presName="linNode" presStyleCnt="0"/>
      <dgm:spPr/>
    </dgm:pt>
    <dgm:pt modelId="{ADAA0B62-ED22-884A-92AC-40E9EF47A4C9}" type="pres">
      <dgm:prSet presAssocID="{7B1172A5-4641-4235-BCDE-8109A38C240C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68838C44-BCC0-5841-B8C2-514BB5FC4D36}" type="pres">
      <dgm:prSet presAssocID="{7B1172A5-4641-4235-BCDE-8109A38C240C}" presName="descendantText" presStyleLbl="alignAccFollowNode1" presStyleIdx="1" presStyleCnt="5">
        <dgm:presLayoutVars>
          <dgm:bulletEnabled val="1"/>
        </dgm:presLayoutVars>
      </dgm:prSet>
      <dgm:spPr/>
    </dgm:pt>
    <dgm:pt modelId="{E1289AE5-499E-6745-97F3-799FF33C8EA8}" type="pres">
      <dgm:prSet presAssocID="{F79D70D7-36E8-46EA-9AA7-0FF75B88846F}" presName="sp" presStyleCnt="0"/>
      <dgm:spPr/>
    </dgm:pt>
    <dgm:pt modelId="{750B18C5-25C3-1D43-9F3D-DA859392C5AD}" type="pres">
      <dgm:prSet presAssocID="{BC57445D-4785-4A1E-B897-3B876FBFDE36}" presName="linNode" presStyleCnt="0"/>
      <dgm:spPr/>
    </dgm:pt>
    <dgm:pt modelId="{E6F9F27A-0EF2-1646-9EBE-4D944521BD2F}" type="pres">
      <dgm:prSet presAssocID="{BC57445D-4785-4A1E-B897-3B876FBFDE36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3068FA9A-D5AB-D244-AA61-3CAA7BF8C3D6}" type="pres">
      <dgm:prSet presAssocID="{BC57445D-4785-4A1E-B897-3B876FBFDE36}" presName="descendantText" presStyleLbl="alignAccFollowNode1" presStyleIdx="2" presStyleCnt="5">
        <dgm:presLayoutVars>
          <dgm:bulletEnabled val="1"/>
        </dgm:presLayoutVars>
      </dgm:prSet>
      <dgm:spPr/>
    </dgm:pt>
    <dgm:pt modelId="{0896CF2F-82D9-F541-92E9-9608D7EFBB86}" type="pres">
      <dgm:prSet presAssocID="{D4A20E7A-309D-4BA7-A05C-FA5937AAE708}" presName="sp" presStyleCnt="0"/>
      <dgm:spPr/>
    </dgm:pt>
    <dgm:pt modelId="{84F0BB3F-B3B3-7E4A-94C4-F0559706A005}" type="pres">
      <dgm:prSet presAssocID="{C1FAB289-E4BB-43F2-9CAF-B43D88A0C932}" presName="linNode" presStyleCnt="0"/>
      <dgm:spPr/>
    </dgm:pt>
    <dgm:pt modelId="{889C780A-C539-F14D-8247-2F13CAC998C3}" type="pres">
      <dgm:prSet presAssocID="{C1FAB289-E4BB-43F2-9CAF-B43D88A0C932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169D49D3-E7F4-1E44-ADA1-402941CE41D4}" type="pres">
      <dgm:prSet presAssocID="{C1FAB289-E4BB-43F2-9CAF-B43D88A0C932}" presName="descendantText" presStyleLbl="alignAccFollowNode1" presStyleIdx="3" presStyleCnt="5">
        <dgm:presLayoutVars>
          <dgm:bulletEnabled val="1"/>
        </dgm:presLayoutVars>
      </dgm:prSet>
      <dgm:spPr/>
    </dgm:pt>
    <dgm:pt modelId="{0FDC36B5-5168-A347-ABF4-C4EDF99852C8}" type="pres">
      <dgm:prSet presAssocID="{6FD9C319-F585-4334-BD02-35A3765E0C19}" presName="sp" presStyleCnt="0"/>
      <dgm:spPr/>
    </dgm:pt>
    <dgm:pt modelId="{D79D6B71-482D-9447-9A46-43E5D12E5C15}" type="pres">
      <dgm:prSet presAssocID="{C7A3C83C-CD2E-49EE-8F65-DA7108476188}" presName="linNode" presStyleCnt="0"/>
      <dgm:spPr/>
    </dgm:pt>
    <dgm:pt modelId="{47532E24-8295-8944-A21D-5455C2495EEF}" type="pres">
      <dgm:prSet presAssocID="{C7A3C83C-CD2E-49EE-8F65-DA7108476188}" presName="parentText" presStyleLbl="node1" presStyleIdx="4" presStyleCnt="5">
        <dgm:presLayoutVars>
          <dgm:chMax val="1"/>
          <dgm:bulletEnabled val="1"/>
        </dgm:presLayoutVars>
      </dgm:prSet>
      <dgm:spPr/>
    </dgm:pt>
    <dgm:pt modelId="{27B0D4BD-6E5E-BD45-B58C-E0EF9AB1A283}" type="pres">
      <dgm:prSet presAssocID="{C7A3C83C-CD2E-49EE-8F65-DA7108476188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8E6B0B1F-0133-0F40-BDE4-C7309884776B}" type="presOf" srcId="{E5BEFD6A-CCD7-489D-A7F4-FA89B2254BF8}" destId="{3068FA9A-D5AB-D244-AA61-3CAA7BF8C3D6}" srcOrd="0" destOrd="0" presId="urn:microsoft.com/office/officeart/2005/8/layout/vList5"/>
    <dgm:cxn modelId="{64F41926-A1E7-A548-BB50-F80A4456EBC5}" type="presOf" srcId="{AE87D98A-6107-41EF-90D9-61334C2A022E}" destId="{A30756A6-5895-2D42-89A5-E2A888798190}" srcOrd="0" destOrd="0" presId="urn:microsoft.com/office/officeart/2005/8/layout/vList5"/>
    <dgm:cxn modelId="{ACFE0C30-73DF-6340-BAE6-5A4177E1A681}" type="presOf" srcId="{5F2F66B7-4802-4A8B-8CC1-8D086DA67E4C}" destId="{62CE5814-AD7A-7B4F-BBC2-93D57367F24E}" srcOrd="0" destOrd="0" presId="urn:microsoft.com/office/officeart/2005/8/layout/vList5"/>
    <dgm:cxn modelId="{ADF6AA3B-650C-3D4C-B84A-F0EB8611BB4E}" type="presOf" srcId="{7B1172A5-4641-4235-BCDE-8109A38C240C}" destId="{ADAA0B62-ED22-884A-92AC-40E9EF47A4C9}" srcOrd="0" destOrd="0" presId="urn:microsoft.com/office/officeart/2005/8/layout/vList5"/>
    <dgm:cxn modelId="{FB123154-D77D-4706-B357-E2286AF804A8}" srcId="{5F2F66B7-4802-4A8B-8CC1-8D086DA67E4C}" destId="{7B1172A5-4641-4235-BCDE-8109A38C240C}" srcOrd="1" destOrd="0" parTransId="{F3AEF376-2622-4FA6-BE21-FE166BE6D874}" sibTransId="{F79D70D7-36E8-46EA-9AA7-0FF75B88846F}"/>
    <dgm:cxn modelId="{6F540058-6291-2E44-83F4-95B70517E92E}" type="presOf" srcId="{C7A3C83C-CD2E-49EE-8F65-DA7108476188}" destId="{47532E24-8295-8944-A21D-5455C2495EEF}" srcOrd="0" destOrd="0" presId="urn:microsoft.com/office/officeart/2005/8/layout/vList5"/>
    <dgm:cxn modelId="{F09EB573-CCFA-5442-9A3D-C73E63AC3F2F}" type="presOf" srcId="{F5FADB98-6B04-4215-B608-3F084B20678C}" destId="{68838C44-BCC0-5841-B8C2-514BB5FC4D36}" srcOrd="0" destOrd="0" presId="urn:microsoft.com/office/officeart/2005/8/layout/vList5"/>
    <dgm:cxn modelId="{C81FB37A-9707-4296-8423-95061E818DB2}" srcId="{BC57445D-4785-4A1E-B897-3B876FBFDE36}" destId="{E5BEFD6A-CCD7-489D-A7F4-FA89B2254BF8}" srcOrd="0" destOrd="0" parTransId="{DB17C534-3A22-4483-8B27-9A5346126760}" sibTransId="{EFA3DA5D-FB7F-43BA-A360-969CA4BBE72C}"/>
    <dgm:cxn modelId="{27184F7E-C207-4545-8450-D7718AA07DC5}" srcId="{5F2F66B7-4802-4A8B-8CC1-8D086DA67E4C}" destId="{C7A3C83C-CD2E-49EE-8F65-DA7108476188}" srcOrd="4" destOrd="0" parTransId="{8B6A72F3-D3B8-4DFA-8734-56E313E96DCD}" sibTransId="{3AA4C9D6-25F6-4B79-9ABC-BDB99E4533BB}"/>
    <dgm:cxn modelId="{59953F82-059B-174B-B378-4A1606BF95E4}" type="presOf" srcId="{C1FAB289-E4BB-43F2-9CAF-B43D88A0C932}" destId="{889C780A-C539-F14D-8247-2F13CAC998C3}" srcOrd="0" destOrd="0" presId="urn:microsoft.com/office/officeart/2005/8/layout/vList5"/>
    <dgm:cxn modelId="{41136398-0FB4-44A6-B608-31FB0B3AB806}" srcId="{5F2F66B7-4802-4A8B-8CC1-8D086DA67E4C}" destId="{AE87D98A-6107-41EF-90D9-61334C2A022E}" srcOrd="0" destOrd="0" parTransId="{149013CF-5BDA-42E4-A020-844432AB75E1}" sibTransId="{718398F6-92F8-4644-BE7F-EC5322ECC795}"/>
    <dgm:cxn modelId="{D4A88599-8332-2F4C-9D6A-CE86856E59DF}" type="presOf" srcId="{BF78FEE1-E4F9-4B56-A6B2-A2128212681B}" destId="{27B0D4BD-6E5E-BD45-B58C-E0EF9AB1A283}" srcOrd="0" destOrd="0" presId="urn:microsoft.com/office/officeart/2005/8/layout/vList5"/>
    <dgm:cxn modelId="{0310AA99-D0C5-40DA-B787-76EA98341634}" srcId="{5F2F66B7-4802-4A8B-8CC1-8D086DA67E4C}" destId="{BC57445D-4785-4A1E-B897-3B876FBFDE36}" srcOrd="2" destOrd="0" parTransId="{08F49E2E-0563-45C0-BEFB-5AAEE0F0A908}" sibTransId="{D4A20E7A-309D-4BA7-A05C-FA5937AAE708}"/>
    <dgm:cxn modelId="{C42895A7-70D3-422A-941F-E8183F6AF3C6}" srcId="{5F2F66B7-4802-4A8B-8CC1-8D086DA67E4C}" destId="{C1FAB289-E4BB-43F2-9CAF-B43D88A0C932}" srcOrd="3" destOrd="0" parTransId="{0C48FA4D-DE54-4EAE-ADB5-7F1764F2D1B8}" sibTransId="{6FD9C319-F585-4334-BD02-35A3765E0C19}"/>
    <dgm:cxn modelId="{0A936AA8-B942-47FE-9F0B-84FAE118ED9E}" srcId="{C1FAB289-E4BB-43F2-9CAF-B43D88A0C932}" destId="{1CD53748-745C-41C9-9BCF-7BB4F097D3E1}" srcOrd="0" destOrd="0" parTransId="{1D68A816-6227-4C3B-8C4B-8E97009BA09F}" sibTransId="{00F970BE-61A6-4663-9E96-69D8AB8C0214}"/>
    <dgm:cxn modelId="{E03268B4-3773-514B-94E0-BE07B408FC4B}" type="presOf" srcId="{1CD53748-745C-41C9-9BCF-7BB4F097D3E1}" destId="{169D49D3-E7F4-1E44-ADA1-402941CE41D4}" srcOrd="0" destOrd="0" presId="urn:microsoft.com/office/officeart/2005/8/layout/vList5"/>
    <dgm:cxn modelId="{1B8580B5-DC89-3D42-999E-8FB60E840D36}" type="presOf" srcId="{BC57445D-4785-4A1E-B897-3B876FBFDE36}" destId="{E6F9F27A-0EF2-1646-9EBE-4D944521BD2F}" srcOrd="0" destOrd="0" presId="urn:microsoft.com/office/officeart/2005/8/layout/vList5"/>
    <dgm:cxn modelId="{F84DADBB-D245-8F4F-BA4D-700414B6CA21}" type="presOf" srcId="{9257714D-CA1F-4C8E-9939-7FEE86FD645A}" destId="{77408F9B-888C-8A4B-8701-18684EF178B8}" srcOrd="0" destOrd="0" presId="urn:microsoft.com/office/officeart/2005/8/layout/vList5"/>
    <dgm:cxn modelId="{E071F7CC-E8B1-42AD-BAFD-4218DE4D5B33}" srcId="{AE87D98A-6107-41EF-90D9-61334C2A022E}" destId="{9257714D-CA1F-4C8E-9939-7FEE86FD645A}" srcOrd="0" destOrd="0" parTransId="{6C138298-25C9-4913-8A7E-3A4004C19FF1}" sibTransId="{4385D48D-96C4-41F5-8386-E7DD80040F0E}"/>
    <dgm:cxn modelId="{2FC0A0E6-CF26-4390-B863-40411F382877}" srcId="{7B1172A5-4641-4235-BCDE-8109A38C240C}" destId="{F5FADB98-6B04-4215-B608-3F084B20678C}" srcOrd="0" destOrd="0" parTransId="{EAB43EBD-7F64-4136-BCE4-B9F1ECEDE200}" sibTransId="{6EFD1347-10CA-4930-B2A5-55033098F251}"/>
    <dgm:cxn modelId="{077B28EF-63AE-4F15-A25A-68D5F9BF9824}" srcId="{C7A3C83C-CD2E-49EE-8F65-DA7108476188}" destId="{BF78FEE1-E4F9-4B56-A6B2-A2128212681B}" srcOrd="0" destOrd="0" parTransId="{247F543A-F6EC-439D-90D8-1A6D1138BC47}" sibTransId="{B760C56B-BB91-4640-9CED-B901B8644F2E}"/>
    <dgm:cxn modelId="{D9900556-A4BE-2F4E-A399-5E08EE4A2FE2}" type="presParOf" srcId="{62CE5814-AD7A-7B4F-BBC2-93D57367F24E}" destId="{3CDC36E6-2097-2448-A45F-89DA6178818E}" srcOrd="0" destOrd="0" presId="urn:microsoft.com/office/officeart/2005/8/layout/vList5"/>
    <dgm:cxn modelId="{FD95898B-D0E9-004E-8337-6A4E9F36A591}" type="presParOf" srcId="{3CDC36E6-2097-2448-A45F-89DA6178818E}" destId="{A30756A6-5895-2D42-89A5-E2A888798190}" srcOrd="0" destOrd="0" presId="urn:microsoft.com/office/officeart/2005/8/layout/vList5"/>
    <dgm:cxn modelId="{242032A7-9614-C440-9B2C-EFA44B3B762C}" type="presParOf" srcId="{3CDC36E6-2097-2448-A45F-89DA6178818E}" destId="{77408F9B-888C-8A4B-8701-18684EF178B8}" srcOrd="1" destOrd="0" presId="urn:microsoft.com/office/officeart/2005/8/layout/vList5"/>
    <dgm:cxn modelId="{F1E683BA-C58D-C74A-BBA7-368F5C39DA0B}" type="presParOf" srcId="{62CE5814-AD7A-7B4F-BBC2-93D57367F24E}" destId="{31958AA1-E5C1-E542-BD95-8F3CAAD47754}" srcOrd="1" destOrd="0" presId="urn:microsoft.com/office/officeart/2005/8/layout/vList5"/>
    <dgm:cxn modelId="{1820CBF0-BF0F-314A-BF9A-2677B4A517CA}" type="presParOf" srcId="{62CE5814-AD7A-7B4F-BBC2-93D57367F24E}" destId="{F48FFE2A-B7CA-D146-9CA6-F6983AB84237}" srcOrd="2" destOrd="0" presId="urn:microsoft.com/office/officeart/2005/8/layout/vList5"/>
    <dgm:cxn modelId="{145B796E-6EB3-2149-B9A5-86645B27B837}" type="presParOf" srcId="{F48FFE2A-B7CA-D146-9CA6-F6983AB84237}" destId="{ADAA0B62-ED22-884A-92AC-40E9EF47A4C9}" srcOrd="0" destOrd="0" presId="urn:microsoft.com/office/officeart/2005/8/layout/vList5"/>
    <dgm:cxn modelId="{CE3B6548-6191-6148-8D61-0238E84EB7A7}" type="presParOf" srcId="{F48FFE2A-B7CA-D146-9CA6-F6983AB84237}" destId="{68838C44-BCC0-5841-B8C2-514BB5FC4D36}" srcOrd="1" destOrd="0" presId="urn:microsoft.com/office/officeart/2005/8/layout/vList5"/>
    <dgm:cxn modelId="{357C6B3E-0109-764F-88B2-9302A58A2D38}" type="presParOf" srcId="{62CE5814-AD7A-7B4F-BBC2-93D57367F24E}" destId="{E1289AE5-499E-6745-97F3-799FF33C8EA8}" srcOrd="3" destOrd="0" presId="urn:microsoft.com/office/officeart/2005/8/layout/vList5"/>
    <dgm:cxn modelId="{C34C02D6-99AB-0C46-BDE5-8C772D9197F3}" type="presParOf" srcId="{62CE5814-AD7A-7B4F-BBC2-93D57367F24E}" destId="{750B18C5-25C3-1D43-9F3D-DA859392C5AD}" srcOrd="4" destOrd="0" presId="urn:microsoft.com/office/officeart/2005/8/layout/vList5"/>
    <dgm:cxn modelId="{14734BA8-9FB8-1544-A072-E760B1821885}" type="presParOf" srcId="{750B18C5-25C3-1D43-9F3D-DA859392C5AD}" destId="{E6F9F27A-0EF2-1646-9EBE-4D944521BD2F}" srcOrd="0" destOrd="0" presId="urn:microsoft.com/office/officeart/2005/8/layout/vList5"/>
    <dgm:cxn modelId="{D1ED1ED9-1249-1346-BAB3-4494EAB26527}" type="presParOf" srcId="{750B18C5-25C3-1D43-9F3D-DA859392C5AD}" destId="{3068FA9A-D5AB-D244-AA61-3CAA7BF8C3D6}" srcOrd="1" destOrd="0" presId="urn:microsoft.com/office/officeart/2005/8/layout/vList5"/>
    <dgm:cxn modelId="{5782C373-D399-1440-8E86-B9E5CEA9AB23}" type="presParOf" srcId="{62CE5814-AD7A-7B4F-BBC2-93D57367F24E}" destId="{0896CF2F-82D9-F541-92E9-9608D7EFBB86}" srcOrd="5" destOrd="0" presId="urn:microsoft.com/office/officeart/2005/8/layout/vList5"/>
    <dgm:cxn modelId="{CD589C5A-214C-3D49-A8AD-E1B5326375AE}" type="presParOf" srcId="{62CE5814-AD7A-7B4F-BBC2-93D57367F24E}" destId="{84F0BB3F-B3B3-7E4A-94C4-F0559706A005}" srcOrd="6" destOrd="0" presId="urn:microsoft.com/office/officeart/2005/8/layout/vList5"/>
    <dgm:cxn modelId="{0CE8FC4D-9B5E-1C49-958C-C4389E39B8A9}" type="presParOf" srcId="{84F0BB3F-B3B3-7E4A-94C4-F0559706A005}" destId="{889C780A-C539-F14D-8247-2F13CAC998C3}" srcOrd="0" destOrd="0" presId="urn:microsoft.com/office/officeart/2005/8/layout/vList5"/>
    <dgm:cxn modelId="{76FAB219-A520-1344-86A1-9BA28D56322C}" type="presParOf" srcId="{84F0BB3F-B3B3-7E4A-94C4-F0559706A005}" destId="{169D49D3-E7F4-1E44-ADA1-402941CE41D4}" srcOrd="1" destOrd="0" presId="urn:microsoft.com/office/officeart/2005/8/layout/vList5"/>
    <dgm:cxn modelId="{00887E02-1E74-C046-860F-C7FDA6895446}" type="presParOf" srcId="{62CE5814-AD7A-7B4F-BBC2-93D57367F24E}" destId="{0FDC36B5-5168-A347-ABF4-C4EDF99852C8}" srcOrd="7" destOrd="0" presId="urn:microsoft.com/office/officeart/2005/8/layout/vList5"/>
    <dgm:cxn modelId="{DEB38AF5-C63F-9942-B4FE-6BCFECFBD52E}" type="presParOf" srcId="{62CE5814-AD7A-7B4F-BBC2-93D57367F24E}" destId="{D79D6B71-482D-9447-9A46-43E5D12E5C15}" srcOrd="8" destOrd="0" presId="urn:microsoft.com/office/officeart/2005/8/layout/vList5"/>
    <dgm:cxn modelId="{6D0CC283-4A19-1346-934A-C684BA31446E}" type="presParOf" srcId="{D79D6B71-482D-9447-9A46-43E5D12E5C15}" destId="{47532E24-8295-8944-A21D-5455C2495EEF}" srcOrd="0" destOrd="0" presId="urn:microsoft.com/office/officeart/2005/8/layout/vList5"/>
    <dgm:cxn modelId="{3BABD9FA-5DDB-DC46-B593-AB332E504277}" type="presParOf" srcId="{D79D6B71-482D-9447-9A46-43E5D12E5C15}" destId="{27B0D4BD-6E5E-BD45-B58C-E0EF9AB1A28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408F9B-888C-8A4B-8701-18684EF178B8}">
      <dsp:nvSpPr>
        <dsp:cNvPr id="0" name=""/>
        <dsp:cNvSpPr/>
      </dsp:nvSpPr>
      <dsp:spPr>
        <a:xfrm rot="5400000">
          <a:off x="6816183" y="-2945049"/>
          <a:ext cx="668848" cy="6729984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Learn a key word: subtext</a:t>
          </a:r>
        </a:p>
      </dsp:txBody>
      <dsp:txXfrm rot="-5400000">
        <a:off x="3785615" y="118169"/>
        <a:ext cx="6697334" cy="603548"/>
      </dsp:txXfrm>
    </dsp:sp>
    <dsp:sp modelId="{A30756A6-5895-2D42-89A5-E2A888798190}">
      <dsp:nvSpPr>
        <dsp:cNvPr id="0" name=""/>
        <dsp:cNvSpPr/>
      </dsp:nvSpPr>
      <dsp:spPr>
        <a:xfrm>
          <a:off x="0" y="1912"/>
          <a:ext cx="3785616" cy="8360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Learn</a:t>
          </a:r>
        </a:p>
      </dsp:txBody>
      <dsp:txXfrm>
        <a:off x="40813" y="42725"/>
        <a:ext cx="3703990" cy="754434"/>
      </dsp:txXfrm>
    </dsp:sp>
    <dsp:sp modelId="{68838C44-BCC0-5841-B8C2-514BB5FC4D36}">
      <dsp:nvSpPr>
        <dsp:cNvPr id="0" name=""/>
        <dsp:cNvSpPr/>
      </dsp:nvSpPr>
      <dsp:spPr>
        <a:xfrm rot="5400000">
          <a:off x="6816183" y="-2067186"/>
          <a:ext cx="668848" cy="6729984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/>
            <a:t>Understand its importance</a:t>
          </a:r>
        </a:p>
      </dsp:txBody>
      <dsp:txXfrm rot="-5400000">
        <a:off x="3785615" y="996032"/>
        <a:ext cx="6697334" cy="603548"/>
      </dsp:txXfrm>
    </dsp:sp>
    <dsp:sp modelId="{ADAA0B62-ED22-884A-92AC-40E9EF47A4C9}">
      <dsp:nvSpPr>
        <dsp:cNvPr id="0" name=""/>
        <dsp:cNvSpPr/>
      </dsp:nvSpPr>
      <dsp:spPr>
        <a:xfrm>
          <a:off x="0" y="879775"/>
          <a:ext cx="3785616" cy="8360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Understand</a:t>
          </a:r>
        </a:p>
      </dsp:txBody>
      <dsp:txXfrm>
        <a:off x="40813" y="920588"/>
        <a:ext cx="3703990" cy="754434"/>
      </dsp:txXfrm>
    </dsp:sp>
    <dsp:sp modelId="{3068FA9A-D5AB-D244-AA61-3CAA7BF8C3D6}">
      <dsp:nvSpPr>
        <dsp:cNvPr id="0" name=""/>
        <dsp:cNvSpPr/>
      </dsp:nvSpPr>
      <dsp:spPr>
        <a:xfrm rot="5400000">
          <a:off x="6816183" y="-1189323"/>
          <a:ext cx="668848" cy="6729984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/>
            <a:t>Discover at different ways to create subtext</a:t>
          </a:r>
        </a:p>
      </dsp:txBody>
      <dsp:txXfrm rot="-5400000">
        <a:off x="3785615" y="1873895"/>
        <a:ext cx="6697334" cy="603548"/>
      </dsp:txXfrm>
    </dsp:sp>
    <dsp:sp modelId="{E6F9F27A-0EF2-1646-9EBE-4D944521BD2F}">
      <dsp:nvSpPr>
        <dsp:cNvPr id="0" name=""/>
        <dsp:cNvSpPr/>
      </dsp:nvSpPr>
      <dsp:spPr>
        <a:xfrm>
          <a:off x="0" y="1757638"/>
          <a:ext cx="3785616" cy="8360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Discover</a:t>
          </a:r>
        </a:p>
      </dsp:txBody>
      <dsp:txXfrm>
        <a:off x="40813" y="1798451"/>
        <a:ext cx="3703990" cy="754434"/>
      </dsp:txXfrm>
    </dsp:sp>
    <dsp:sp modelId="{169D49D3-E7F4-1E44-ADA1-402941CE41D4}">
      <dsp:nvSpPr>
        <dsp:cNvPr id="0" name=""/>
        <dsp:cNvSpPr/>
      </dsp:nvSpPr>
      <dsp:spPr>
        <a:xfrm rot="5400000">
          <a:off x="6816183" y="-311459"/>
          <a:ext cx="668848" cy="6729984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/>
            <a:t>Look at examples from the book</a:t>
          </a:r>
        </a:p>
      </dsp:txBody>
      <dsp:txXfrm rot="-5400000">
        <a:off x="3785615" y="2751759"/>
        <a:ext cx="6697334" cy="603548"/>
      </dsp:txXfrm>
    </dsp:sp>
    <dsp:sp modelId="{889C780A-C539-F14D-8247-2F13CAC998C3}">
      <dsp:nvSpPr>
        <dsp:cNvPr id="0" name=""/>
        <dsp:cNvSpPr/>
      </dsp:nvSpPr>
      <dsp:spPr>
        <a:xfrm>
          <a:off x="0" y="2635502"/>
          <a:ext cx="3785616" cy="8360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Look</a:t>
          </a:r>
        </a:p>
      </dsp:txBody>
      <dsp:txXfrm>
        <a:off x="40813" y="2676315"/>
        <a:ext cx="3703990" cy="754434"/>
      </dsp:txXfrm>
    </dsp:sp>
    <dsp:sp modelId="{27B0D4BD-6E5E-BD45-B58C-E0EF9AB1A283}">
      <dsp:nvSpPr>
        <dsp:cNvPr id="0" name=""/>
        <dsp:cNvSpPr/>
      </dsp:nvSpPr>
      <dsp:spPr>
        <a:xfrm rot="5400000">
          <a:off x="6816183" y="566403"/>
          <a:ext cx="668848" cy="6729984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/>
            <a:t>Do some writing of your own</a:t>
          </a:r>
        </a:p>
      </dsp:txBody>
      <dsp:txXfrm rot="-5400000">
        <a:off x="3785615" y="3629621"/>
        <a:ext cx="6697334" cy="603548"/>
      </dsp:txXfrm>
    </dsp:sp>
    <dsp:sp modelId="{47532E24-8295-8944-A21D-5455C2495EEF}">
      <dsp:nvSpPr>
        <dsp:cNvPr id="0" name=""/>
        <dsp:cNvSpPr/>
      </dsp:nvSpPr>
      <dsp:spPr>
        <a:xfrm>
          <a:off x="0" y="3513365"/>
          <a:ext cx="3785616" cy="8360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Do</a:t>
          </a:r>
        </a:p>
      </dsp:txBody>
      <dsp:txXfrm>
        <a:off x="40813" y="3554178"/>
        <a:ext cx="3703990" cy="7544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F90FE-E8F1-58AC-6D61-8603B3154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AF893D-CC08-72B3-1F07-43F696DD1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281B0-9845-B9CA-C4AC-BAFAEFA16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EAB4-331A-D049-84FA-95B27F7F1A60}" type="datetimeFigureOut">
              <a:rPr lang="en-US" smtClean="0"/>
              <a:t>6/29/24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BF7005-C3FF-3262-AC74-AB867CA35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BE874-AD2C-0135-4BB1-92132AA23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D66A2-7932-5D45-AE34-FFD24A6FB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115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E252D-E43B-C9D2-8881-65EF8CAAC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87B14B-6D6D-8AB8-C02F-605FAB4FCF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A47028-7128-A2EC-DC45-C7F27BDF3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EAB4-331A-D049-84FA-95B27F7F1A60}" type="datetimeFigureOut">
              <a:rPr lang="en-US" smtClean="0"/>
              <a:t>6/29/24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1E2D2-5E6B-888B-BA6D-73DE03873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68667-CB1B-E02C-BB44-CD088F9B5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D66A2-7932-5D45-AE34-FFD24A6FB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693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FB6F6A-3143-55D9-4121-1EA0A60202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99DD95-1657-4CFD-716E-D46FE71A4C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38BE5-1CF6-7D70-2739-EBE68F122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EAB4-331A-D049-84FA-95B27F7F1A60}" type="datetimeFigureOut">
              <a:rPr lang="en-US" smtClean="0"/>
              <a:t>6/29/24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D1D11-13B5-C197-F0D8-1B8A640BD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81DFFA-861C-440C-50A9-6F1663788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D66A2-7932-5D45-AE34-FFD24A6FB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701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72BB7-44FC-9DD0-3BBC-961D0D425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DD9DBB-15A5-F13C-D9D1-AFD94B75F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3DF708-CD11-4760-A6E8-4D689DE0C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EAB4-331A-D049-84FA-95B27F7F1A60}" type="datetimeFigureOut">
              <a:rPr lang="en-US" smtClean="0"/>
              <a:t>6/29/24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89FF8D-C3C6-F132-C3FC-256F12C49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40873-F845-14DA-786C-FCF86AA7D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D66A2-7932-5D45-AE34-FFD24A6FB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591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41192-1A1C-661F-C67F-B3D04EDFF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7E4D57-1B7F-1582-C268-7068D1FF7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9F7A76-2BE3-DD9A-70BD-FFD57C4A5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EAB4-331A-D049-84FA-95B27F7F1A60}" type="datetimeFigureOut">
              <a:rPr lang="en-US" smtClean="0"/>
              <a:t>6/29/24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1D203-A333-8BAA-6788-C2065B50D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879B2-96D7-F77E-A543-9F128B18A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D66A2-7932-5D45-AE34-FFD24A6FB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206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0357A-0777-6978-140B-9CF36E3BB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E537B-A25F-2D4A-C909-350113653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99F547-DEC4-897E-55A0-7D9D3B1BB0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1D716C-B33C-C6E9-7CEA-50C11810C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EAB4-331A-D049-84FA-95B27F7F1A60}" type="datetimeFigureOut">
              <a:rPr lang="en-US" smtClean="0"/>
              <a:t>6/29/24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418914-444C-005B-D772-C43414F00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96B62-3BC4-211D-6F01-C23E963B1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D66A2-7932-5D45-AE34-FFD24A6FB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970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84524-826A-8401-0BD1-BFAC99DDE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B8CC0F-ED47-C837-46F4-46EAB5B4C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B79B71-9349-B1F5-6443-F2B18AC9C2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7393D5-AA10-0E64-F0B6-79EF618313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6322E4-19F5-4238-F03F-072E2F0D0A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0EE07E-CF0D-0E55-CA7F-18C9B42DA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EAB4-331A-D049-84FA-95B27F7F1A60}" type="datetimeFigureOut">
              <a:rPr lang="en-US" smtClean="0"/>
              <a:t>6/29/24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5D2C5F-0303-98F4-397A-9030C248E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007C65-47E1-4597-EB8B-473F83DDF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D66A2-7932-5D45-AE34-FFD24A6FB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581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CD670-4D2F-E1FB-7D4A-604FC91E1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503DDA-EB2C-2AAA-FB79-7AF535E61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EAB4-331A-D049-84FA-95B27F7F1A60}" type="datetimeFigureOut">
              <a:rPr lang="en-US" smtClean="0"/>
              <a:t>6/29/24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D1B85C-0ABA-FB45-8E39-C4D81AB63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6BB611-3FC3-EFCB-95B8-4F4467EA2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D66A2-7932-5D45-AE34-FFD24A6FB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12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69138C-52A8-650D-D523-C422C8A50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EAB4-331A-D049-84FA-95B27F7F1A60}" type="datetimeFigureOut">
              <a:rPr lang="en-US" smtClean="0"/>
              <a:t>6/29/24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53F9D3-3A82-5550-0BB3-FA6AD4F36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BBC087-58CC-C838-40D5-FCAE5C898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D66A2-7932-5D45-AE34-FFD24A6FB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398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E5C66-42DA-E435-0563-5B8D20C43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19D4A-1F45-3205-386D-A765E6931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AC22B1-3F1A-A175-4889-AB707C24D9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1B8393-86A9-8F34-2262-BDF706CF5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EAB4-331A-D049-84FA-95B27F7F1A60}" type="datetimeFigureOut">
              <a:rPr lang="en-US" smtClean="0"/>
              <a:t>6/29/24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66710E-C259-6B30-72D1-C90FEFD49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55761-22B7-3D9B-B6E2-7DBF72FF0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D66A2-7932-5D45-AE34-FFD24A6FB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80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933B5-D05E-D527-7F75-EA8CC5C56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45194C-2E2F-8D80-498E-8D145AA1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24703F-F06B-0C81-2922-1C3111C11E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A2EB17-95C1-B647-A8FB-31012E8B9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EAB4-331A-D049-84FA-95B27F7F1A60}" type="datetimeFigureOut">
              <a:rPr lang="en-US" smtClean="0"/>
              <a:t>6/29/24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BE6FBA-D76B-B0E5-39B6-614D7FB8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92D52D-352E-E9C0-1ECD-804CE883E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D66A2-7932-5D45-AE34-FFD24A6FB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711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D99A06-7C77-8218-82C7-8D8F3AFCA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38BE0C-7BB0-3B7A-15C9-EBA2C5810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CEFC16-9D5F-2EFA-FD1C-EE637BB2A8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B6EAB4-331A-D049-84FA-95B27F7F1A60}" type="datetimeFigureOut">
              <a:rPr lang="en-US" smtClean="0"/>
              <a:t>6/29/24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DC33F-7D7A-3B0D-DA1C-B86BE6579E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B30B1-2B8C-07DC-3F2D-FEFEA9ED33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3D66A2-7932-5D45-AE34-FFD24A6FB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759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461CB8-A9DC-1F06-90F9-694A25069A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72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67B08F-44B2-9598-9ECC-D533E4DF7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dirty="0"/>
              <a:t>Student Mission </a:t>
            </a:r>
            <a:br>
              <a:rPr lang="en-US" sz="4000" dirty="0"/>
            </a:br>
            <a:r>
              <a:rPr lang="en-US" sz="4000" dirty="0"/>
              <a:t>Book 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1178B-D11F-C727-9226-C14C6A7E9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Sarah Green</a:t>
            </a:r>
          </a:p>
        </p:txBody>
      </p:sp>
    </p:spTree>
    <p:extLst>
      <p:ext uri="{BB962C8B-B14F-4D97-AF65-F5344CB8AC3E}">
        <p14:creationId xmlns:p14="http://schemas.microsoft.com/office/powerpoint/2010/main" val="4125480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9CA459-8B41-B3DD-99C7-07C9EC694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47013" cy="1434415"/>
          </a:xfrm>
        </p:spPr>
        <p:txBody>
          <a:bodyPr anchor="b">
            <a:normAutofit/>
          </a:bodyPr>
          <a:lstStyle/>
          <a:p>
            <a:r>
              <a:rPr lang="en-US" sz="5400"/>
              <a:t>Writing task: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927D5270-6648-4CC1-8F78-48BE299CA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767709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looking at a board&#10;&#10;Description automatically generated">
            <a:extLst>
              <a:ext uri="{FF2B5EF4-FFF2-40B4-BE49-F238E27FC236}">
                <a16:creationId xmlns:a16="http://schemas.microsoft.com/office/drawing/2014/main" id="{77407399-97C0-1DE9-7EF7-85B1D023A4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13" r="20271" b="2"/>
          <a:stretch/>
        </p:blipFill>
        <p:spPr>
          <a:xfrm>
            <a:off x="572492" y="2002056"/>
            <a:ext cx="3943849" cy="4184060"/>
          </a:xfrm>
          <a:custGeom>
            <a:avLst/>
            <a:gdLst/>
            <a:ahLst/>
            <a:cxnLst/>
            <a:rect l="l" t="t" r="r" b="b"/>
            <a:pathLst>
              <a:path w="3807743" h="6307845">
                <a:moveTo>
                  <a:pt x="723201" y="386"/>
                </a:moveTo>
                <a:cubicBezTo>
                  <a:pt x="853884" y="-4204"/>
                  <a:pt x="1013493" y="33912"/>
                  <a:pt x="1176100" y="22622"/>
                </a:cubicBezTo>
                <a:cubicBezTo>
                  <a:pt x="1230302" y="18859"/>
                  <a:pt x="1281736" y="20622"/>
                  <a:pt x="1331852" y="24473"/>
                </a:cubicBezTo>
                <a:lnTo>
                  <a:pt x="1439547" y="34944"/>
                </a:lnTo>
                <a:lnTo>
                  <a:pt x="1484197" y="36226"/>
                </a:lnTo>
                <a:cubicBezTo>
                  <a:pt x="1535166" y="35421"/>
                  <a:pt x="1586369" y="31625"/>
                  <a:pt x="1636625" y="22622"/>
                </a:cubicBezTo>
                <a:cubicBezTo>
                  <a:pt x="1686882" y="13619"/>
                  <a:pt x="1729837" y="10653"/>
                  <a:pt x="1768740" y="10885"/>
                </a:cubicBezTo>
                <a:lnTo>
                  <a:pt x="1829538" y="15086"/>
                </a:lnTo>
                <a:lnTo>
                  <a:pt x="1869968" y="7996"/>
                </a:lnTo>
                <a:cubicBezTo>
                  <a:pt x="1953577" y="-31"/>
                  <a:pt x="2036989" y="9808"/>
                  <a:pt x="2112925" y="20118"/>
                </a:cubicBezTo>
                <a:lnTo>
                  <a:pt x="2119331" y="20977"/>
                </a:lnTo>
                <a:lnTo>
                  <a:pt x="2221855" y="13374"/>
                </a:lnTo>
                <a:cubicBezTo>
                  <a:pt x="2261207" y="12845"/>
                  <a:pt x="2298379" y="14359"/>
                  <a:pt x="2333484" y="16393"/>
                </a:cubicBezTo>
                <a:lnTo>
                  <a:pt x="2372613" y="18812"/>
                </a:lnTo>
                <a:lnTo>
                  <a:pt x="2404945" y="9387"/>
                </a:lnTo>
                <a:cubicBezTo>
                  <a:pt x="2452532" y="1754"/>
                  <a:pt x="2506192" y="9333"/>
                  <a:pt x="2561622" y="17814"/>
                </a:cubicBezTo>
                <a:lnTo>
                  <a:pt x="2583950" y="20591"/>
                </a:lnTo>
                <a:lnTo>
                  <a:pt x="2643527" y="20319"/>
                </a:lnTo>
                <a:cubicBezTo>
                  <a:pt x="2669677" y="20426"/>
                  <a:pt x="2697963" y="20717"/>
                  <a:pt x="2727392" y="21103"/>
                </a:cubicBezTo>
                <a:lnTo>
                  <a:pt x="2786908" y="21989"/>
                </a:lnTo>
                <a:lnTo>
                  <a:pt x="2846459" y="13267"/>
                </a:lnTo>
                <a:cubicBezTo>
                  <a:pt x="2896401" y="10176"/>
                  <a:pt x="2960607" y="12733"/>
                  <a:pt x="3036361" y="17072"/>
                </a:cubicBezTo>
                <a:lnTo>
                  <a:pt x="3129100" y="22671"/>
                </a:lnTo>
                <a:lnTo>
                  <a:pt x="3130653" y="22622"/>
                </a:lnTo>
                <a:cubicBezTo>
                  <a:pt x="3178874" y="19804"/>
                  <a:pt x="3260845" y="26231"/>
                  <a:pt x="3352422" y="32691"/>
                </a:cubicBezTo>
                <a:lnTo>
                  <a:pt x="3362608" y="33356"/>
                </a:lnTo>
                <a:lnTo>
                  <a:pt x="3446036" y="35579"/>
                </a:lnTo>
                <a:cubicBezTo>
                  <a:pt x="3550323" y="36566"/>
                  <a:pt x="3662083" y="33535"/>
                  <a:pt x="3778601" y="22622"/>
                </a:cubicBezTo>
                <a:cubicBezTo>
                  <a:pt x="3793981" y="243672"/>
                  <a:pt x="3764152" y="318695"/>
                  <a:pt x="3778601" y="467157"/>
                </a:cubicBezTo>
                <a:cubicBezTo>
                  <a:pt x="3790077" y="557563"/>
                  <a:pt x="3783697" y="684218"/>
                  <a:pt x="3777639" y="811856"/>
                </a:cubicBezTo>
                <a:lnTo>
                  <a:pt x="3773760" y="922625"/>
                </a:lnTo>
                <a:lnTo>
                  <a:pt x="3778601" y="974384"/>
                </a:lnTo>
                <a:cubicBezTo>
                  <a:pt x="3785784" y="1003717"/>
                  <a:pt x="3785160" y="1041120"/>
                  <a:pt x="3781239" y="1085904"/>
                </a:cubicBezTo>
                <a:lnTo>
                  <a:pt x="3776107" y="1132519"/>
                </a:lnTo>
                <a:lnTo>
                  <a:pt x="3778601" y="1162456"/>
                </a:lnTo>
                <a:cubicBezTo>
                  <a:pt x="3791360" y="1256797"/>
                  <a:pt x="3774958" y="1367020"/>
                  <a:pt x="3763568" y="1469787"/>
                </a:cubicBezTo>
                <a:lnTo>
                  <a:pt x="3758806" y="1520515"/>
                </a:lnTo>
                <a:lnTo>
                  <a:pt x="3760417" y="1549437"/>
                </a:lnTo>
                <a:cubicBezTo>
                  <a:pt x="3764298" y="1588133"/>
                  <a:pt x="3770171" y="1628243"/>
                  <a:pt x="3778601" y="1669683"/>
                </a:cubicBezTo>
                <a:cubicBezTo>
                  <a:pt x="3846039" y="2001203"/>
                  <a:pt x="3774784" y="2142285"/>
                  <a:pt x="3778601" y="2364982"/>
                </a:cubicBezTo>
                <a:lnTo>
                  <a:pt x="3776565" y="2406088"/>
                </a:lnTo>
                <a:lnTo>
                  <a:pt x="3778601" y="2427673"/>
                </a:lnTo>
                <a:cubicBezTo>
                  <a:pt x="3821357" y="2695960"/>
                  <a:pt x="3735684" y="2699438"/>
                  <a:pt x="3778601" y="2809517"/>
                </a:cubicBezTo>
                <a:cubicBezTo>
                  <a:pt x="3789330" y="2837037"/>
                  <a:pt x="3791666" y="2872927"/>
                  <a:pt x="3789892" y="2914654"/>
                </a:cubicBezTo>
                <a:lnTo>
                  <a:pt x="3784971" y="2966248"/>
                </a:lnTo>
                <a:lnTo>
                  <a:pt x="3796722" y="3024078"/>
                </a:lnTo>
                <a:cubicBezTo>
                  <a:pt x="3809238" y="3115139"/>
                  <a:pt x="3806232" y="3210898"/>
                  <a:pt x="3799338" y="3302850"/>
                </a:cubicBezTo>
                <a:lnTo>
                  <a:pt x="3787405" y="3438354"/>
                </a:lnTo>
                <a:lnTo>
                  <a:pt x="3790719" y="3460532"/>
                </a:lnTo>
                <a:cubicBezTo>
                  <a:pt x="3797323" y="3541872"/>
                  <a:pt x="3789007" y="3624193"/>
                  <a:pt x="3780361" y="3709762"/>
                </a:cubicBezTo>
                <a:lnTo>
                  <a:pt x="3780169" y="3712283"/>
                </a:lnTo>
                <a:lnTo>
                  <a:pt x="3781239" y="3768266"/>
                </a:lnTo>
                <a:cubicBezTo>
                  <a:pt x="3780994" y="3815588"/>
                  <a:pt x="3779902" y="3863939"/>
                  <a:pt x="3778794" y="3912511"/>
                </a:cubicBezTo>
                <a:lnTo>
                  <a:pt x="3776324" y="4054010"/>
                </a:lnTo>
                <a:lnTo>
                  <a:pt x="3778601" y="4074733"/>
                </a:lnTo>
                <a:cubicBezTo>
                  <a:pt x="3822365" y="4336760"/>
                  <a:pt x="3765189" y="4482586"/>
                  <a:pt x="3778601" y="4644650"/>
                </a:cubicBezTo>
                <a:cubicBezTo>
                  <a:pt x="3781954" y="4685166"/>
                  <a:pt x="3782850" y="4718916"/>
                  <a:pt x="3782504" y="4749344"/>
                </a:cubicBezTo>
                <a:lnTo>
                  <a:pt x="3780512" y="4796832"/>
                </a:lnTo>
                <a:lnTo>
                  <a:pt x="3786260" y="4877451"/>
                </a:lnTo>
                <a:cubicBezTo>
                  <a:pt x="3786165" y="4918212"/>
                  <a:pt x="3784020" y="4964155"/>
                  <a:pt x="3781623" y="5015963"/>
                </a:cubicBezTo>
                <a:lnTo>
                  <a:pt x="3779076" y="5087925"/>
                </a:lnTo>
                <a:lnTo>
                  <a:pt x="3779599" y="5155456"/>
                </a:lnTo>
                <a:lnTo>
                  <a:pt x="3775907" y="5219073"/>
                </a:lnTo>
                <a:lnTo>
                  <a:pt x="3778601" y="5402640"/>
                </a:lnTo>
                <a:cubicBezTo>
                  <a:pt x="3780494" y="5441637"/>
                  <a:pt x="3781680" y="5475146"/>
                  <a:pt x="3782335" y="5504141"/>
                </a:cubicBezTo>
                <a:lnTo>
                  <a:pt x="3782798" y="5566951"/>
                </a:lnTo>
                <a:lnTo>
                  <a:pt x="3786885" y="5599303"/>
                </a:lnTo>
                <a:cubicBezTo>
                  <a:pt x="3799534" y="5776838"/>
                  <a:pt x="3769350" y="6111156"/>
                  <a:pt x="3778601" y="6291711"/>
                </a:cubicBezTo>
                <a:cubicBezTo>
                  <a:pt x="3687392" y="6306733"/>
                  <a:pt x="3632350" y="6304889"/>
                  <a:pt x="3574752" y="6300212"/>
                </a:cubicBezTo>
                <a:lnTo>
                  <a:pt x="3545837" y="6297718"/>
                </a:lnTo>
                <a:lnTo>
                  <a:pt x="3527963" y="6296834"/>
                </a:lnTo>
                <a:cubicBezTo>
                  <a:pt x="3482151" y="6294419"/>
                  <a:pt x="3430025" y="6291672"/>
                  <a:pt x="3355561" y="6291711"/>
                </a:cubicBezTo>
                <a:cubicBezTo>
                  <a:pt x="3304843" y="6293555"/>
                  <a:pt x="3262749" y="6292377"/>
                  <a:pt x="3225711" y="6290098"/>
                </a:cubicBezTo>
                <a:lnTo>
                  <a:pt x="3218247" y="6289525"/>
                </a:lnTo>
                <a:lnTo>
                  <a:pt x="3198550" y="6289212"/>
                </a:lnTo>
                <a:cubicBezTo>
                  <a:pt x="3144315" y="6287803"/>
                  <a:pt x="3088976" y="6286105"/>
                  <a:pt x="3034921" y="6284968"/>
                </a:cubicBezTo>
                <a:lnTo>
                  <a:pt x="2973802" y="6284626"/>
                </a:lnTo>
                <a:lnTo>
                  <a:pt x="2932520" y="6291711"/>
                </a:lnTo>
                <a:cubicBezTo>
                  <a:pt x="2893699" y="6300111"/>
                  <a:pt x="2847670" y="6301992"/>
                  <a:pt x="2797581" y="6300669"/>
                </a:cubicBezTo>
                <a:lnTo>
                  <a:pt x="2672392" y="6292599"/>
                </a:lnTo>
                <a:lnTo>
                  <a:pt x="2629726" y="6293120"/>
                </a:lnTo>
                <a:lnTo>
                  <a:pt x="2540544" y="6284698"/>
                </a:lnTo>
                <a:lnTo>
                  <a:pt x="2473475" y="6280786"/>
                </a:lnTo>
                <a:cubicBezTo>
                  <a:pt x="2419724" y="6279900"/>
                  <a:pt x="2368202" y="6282437"/>
                  <a:pt x="2322057" y="6291711"/>
                </a:cubicBezTo>
                <a:cubicBezTo>
                  <a:pt x="2275912" y="6300985"/>
                  <a:pt x="2236301" y="6305003"/>
                  <a:pt x="2199195" y="6305968"/>
                </a:cubicBezTo>
                <a:lnTo>
                  <a:pt x="2094190" y="6302012"/>
                </a:lnTo>
                <a:lnTo>
                  <a:pt x="2029724" y="6307766"/>
                </a:lnTo>
                <a:cubicBezTo>
                  <a:pt x="1971866" y="6308389"/>
                  <a:pt x="1916420" y="6305265"/>
                  <a:pt x="1864312" y="6301339"/>
                </a:cubicBezTo>
                <a:lnTo>
                  <a:pt x="1761307" y="6293375"/>
                </a:lnTo>
                <a:lnTo>
                  <a:pt x="1745972" y="6293782"/>
                </a:lnTo>
                <a:cubicBezTo>
                  <a:pt x="1699734" y="6294177"/>
                  <a:pt x="1664143" y="6292827"/>
                  <a:pt x="1633352" y="6291083"/>
                </a:cubicBezTo>
                <a:lnTo>
                  <a:pt x="1621369" y="6290324"/>
                </a:lnTo>
                <a:lnTo>
                  <a:pt x="1599140" y="6291711"/>
                </a:lnTo>
                <a:cubicBezTo>
                  <a:pt x="1564093" y="6296354"/>
                  <a:pt x="1527169" y="6296254"/>
                  <a:pt x="1488567" y="6294097"/>
                </a:cubicBezTo>
                <a:lnTo>
                  <a:pt x="1429716" y="6289243"/>
                </a:lnTo>
                <a:lnTo>
                  <a:pt x="1401008" y="6291711"/>
                </a:lnTo>
                <a:cubicBezTo>
                  <a:pt x="1314301" y="6301163"/>
                  <a:pt x="1222976" y="6299856"/>
                  <a:pt x="1127367" y="6296839"/>
                </a:cubicBezTo>
                <a:lnTo>
                  <a:pt x="1062601" y="6295730"/>
                </a:lnTo>
                <a:lnTo>
                  <a:pt x="964991" y="6305909"/>
                </a:lnTo>
                <a:cubicBezTo>
                  <a:pt x="833250" y="6307778"/>
                  <a:pt x="714190" y="6280255"/>
                  <a:pt x="603122" y="6291711"/>
                </a:cubicBezTo>
                <a:cubicBezTo>
                  <a:pt x="455032" y="6306986"/>
                  <a:pt x="261206" y="6260346"/>
                  <a:pt x="30143" y="6291711"/>
                </a:cubicBezTo>
                <a:cubicBezTo>
                  <a:pt x="-1198" y="6167281"/>
                  <a:pt x="7291" y="6044138"/>
                  <a:pt x="19371" y="5934598"/>
                </a:cubicBezTo>
                <a:lnTo>
                  <a:pt x="33559" y="5801663"/>
                </a:lnTo>
                <a:lnTo>
                  <a:pt x="30143" y="5784485"/>
                </a:lnTo>
                <a:cubicBezTo>
                  <a:pt x="7257" y="5691455"/>
                  <a:pt x="7506" y="5585492"/>
                  <a:pt x="13352" y="5476692"/>
                </a:cubicBezTo>
                <a:lnTo>
                  <a:pt x="21882" y="5346809"/>
                </a:lnTo>
                <a:lnTo>
                  <a:pt x="22064" y="5339439"/>
                </a:lnTo>
                <a:lnTo>
                  <a:pt x="29601" y="5166357"/>
                </a:lnTo>
                <a:lnTo>
                  <a:pt x="30143" y="5151877"/>
                </a:lnTo>
                <a:cubicBezTo>
                  <a:pt x="30018" y="5125783"/>
                  <a:pt x="30111" y="5102484"/>
                  <a:pt x="30346" y="5081409"/>
                </a:cubicBezTo>
                <a:lnTo>
                  <a:pt x="30433" y="5076663"/>
                </a:lnTo>
                <a:lnTo>
                  <a:pt x="30143" y="4963804"/>
                </a:lnTo>
                <a:cubicBezTo>
                  <a:pt x="27040" y="4910138"/>
                  <a:pt x="27067" y="4856021"/>
                  <a:pt x="28459" y="4800989"/>
                </a:cubicBezTo>
                <a:lnTo>
                  <a:pt x="30399" y="4750796"/>
                </a:lnTo>
                <a:lnTo>
                  <a:pt x="31514" y="4666872"/>
                </a:lnTo>
                <a:lnTo>
                  <a:pt x="34697" y="4639551"/>
                </a:lnTo>
                <a:lnTo>
                  <a:pt x="34963" y="4632686"/>
                </a:lnTo>
                <a:cubicBezTo>
                  <a:pt x="37318" y="4575362"/>
                  <a:pt x="39271" y="4516661"/>
                  <a:pt x="39056" y="4456118"/>
                </a:cubicBezTo>
                <a:lnTo>
                  <a:pt x="36996" y="4412759"/>
                </a:lnTo>
                <a:lnTo>
                  <a:pt x="30143" y="4388188"/>
                </a:lnTo>
                <a:cubicBezTo>
                  <a:pt x="7389" y="4328002"/>
                  <a:pt x="11492" y="4256950"/>
                  <a:pt x="19232" y="4188739"/>
                </a:cubicBezTo>
                <a:lnTo>
                  <a:pt x="23985" y="4147809"/>
                </a:lnTo>
                <a:lnTo>
                  <a:pt x="23690" y="4087290"/>
                </a:lnTo>
                <a:lnTo>
                  <a:pt x="29097" y="3984687"/>
                </a:lnTo>
                <a:lnTo>
                  <a:pt x="28035" y="3962690"/>
                </a:lnTo>
                <a:cubicBezTo>
                  <a:pt x="28525" y="3945828"/>
                  <a:pt x="30052" y="3926691"/>
                  <a:pt x="32148" y="3905387"/>
                </a:cubicBezTo>
                <a:lnTo>
                  <a:pt x="34754" y="3881032"/>
                </a:lnTo>
                <a:lnTo>
                  <a:pt x="39206" y="3802233"/>
                </a:lnTo>
                <a:cubicBezTo>
                  <a:pt x="39778" y="3763353"/>
                  <a:pt x="37619" y="3728800"/>
                  <a:pt x="30143" y="3698588"/>
                </a:cubicBezTo>
                <a:cubicBezTo>
                  <a:pt x="7714" y="3607954"/>
                  <a:pt x="33117" y="3482508"/>
                  <a:pt x="36579" y="3365983"/>
                </a:cubicBezTo>
                <a:lnTo>
                  <a:pt x="36510" y="3356621"/>
                </a:lnTo>
                <a:lnTo>
                  <a:pt x="30143" y="3311044"/>
                </a:lnTo>
                <a:cubicBezTo>
                  <a:pt x="14271" y="3224157"/>
                  <a:pt x="11445" y="3149243"/>
                  <a:pt x="14856" y="3082749"/>
                </a:cubicBezTo>
                <a:lnTo>
                  <a:pt x="22229" y="3005366"/>
                </a:lnTo>
                <a:lnTo>
                  <a:pt x="27244" y="2895198"/>
                </a:lnTo>
                <a:cubicBezTo>
                  <a:pt x="29143" y="2848776"/>
                  <a:pt x="30527" y="2799531"/>
                  <a:pt x="30143" y="2746826"/>
                </a:cubicBezTo>
                <a:lnTo>
                  <a:pt x="36784" y="2638240"/>
                </a:lnTo>
                <a:lnTo>
                  <a:pt x="30143" y="2615745"/>
                </a:lnTo>
                <a:cubicBezTo>
                  <a:pt x="-20952" y="2495890"/>
                  <a:pt x="17898" y="2340273"/>
                  <a:pt x="37923" y="2201958"/>
                </a:cubicBezTo>
                <a:lnTo>
                  <a:pt x="42734" y="2158379"/>
                </a:lnTo>
                <a:lnTo>
                  <a:pt x="30143" y="2114218"/>
                </a:lnTo>
                <a:cubicBezTo>
                  <a:pt x="2269" y="2040950"/>
                  <a:pt x="-2735" y="1972014"/>
                  <a:pt x="1162" y="1906697"/>
                </a:cubicBezTo>
                <a:lnTo>
                  <a:pt x="6289" y="1854885"/>
                </a:lnTo>
                <a:lnTo>
                  <a:pt x="8053" y="1809168"/>
                </a:lnTo>
                <a:cubicBezTo>
                  <a:pt x="9832" y="1790244"/>
                  <a:pt x="12470" y="1771472"/>
                  <a:pt x="15415" y="1752867"/>
                </a:cubicBezTo>
                <a:lnTo>
                  <a:pt x="30925" y="1652561"/>
                </a:lnTo>
                <a:lnTo>
                  <a:pt x="30143" y="1606992"/>
                </a:lnTo>
                <a:cubicBezTo>
                  <a:pt x="28397" y="1588584"/>
                  <a:pt x="27931" y="1568665"/>
                  <a:pt x="28348" y="1547550"/>
                </a:cubicBezTo>
                <a:lnTo>
                  <a:pt x="29206" y="1531212"/>
                </a:lnTo>
                <a:lnTo>
                  <a:pt x="23637" y="1487282"/>
                </a:lnTo>
                <a:cubicBezTo>
                  <a:pt x="16479" y="1367166"/>
                  <a:pt x="59638" y="1246041"/>
                  <a:pt x="30143" y="1156757"/>
                </a:cubicBezTo>
                <a:cubicBezTo>
                  <a:pt x="21716" y="1131248"/>
                  <a:pt x="18318" y="1090735"/>
                  <a:pt x="17757" y="1041370"/>
                </a:cubicBezTo>
                <a:lnTo>
                  <a:pt x="18463" y="985697"/>
                </a:lnTo>
                <a:lnTo>
                  <a:pt x="16239" y="975915"/>
                </a:lnTo>
                <a:cubicBezTo>
                  <a:pt x="13541" y="957312"/>
                  <a:pt x="12597" y="940330"/>
                  <a:pt x="12862" y="924477"/>
                </a:cubicBezTo>
                <a:lnTo>
                  <a:pt x="23640" y="845857"/>
                </a:lnTo>
                <a:lnTo>
                  <a:pt x="30907" y="688163"/>
                </a:lnTo>
                <a:lnTo>
                  <a:pt x="31375" y="662715"/>
                </a:lnTo>
                <a:lnTo>
                  <a:pt x="30143" y="655230"/>
                </a:lnTo>
                <a:cubicBezTo>
                  <a:pt x="20345" y="615334"/>
                  <a:pt x="17924" y="569960"/>
                  <a:pt x="19185" y="520814"/>
                </a:cubicBezTo>
                <a:lnTo>
                  <a:pt x="26662" y="415314"/>
                </a:lnTo>
                <a:lnTo>
                  <a:pt x="25635" y="383217"/>
                </a:lnTo>
                <a:cubicBezTo>
                  <a:pt x="25461" y="243905"/>
                  <a:pt x="35455" y="113017"/>
                  <a:pt x="30143" y="22622"/>
                </a:cubicBezTo>
                <a:cubicBezTo>
                  <a:pt x="90096" y="13526"/>
                  <a:pt x="146841" y="12585"/>
                  <a:pt x="200495" y="15390"/>
                </a:cubicBezTo>
                <a:lnTo>
                  <a:pt x="324102" y="27794"/>
                </a:lnTo>
                <a:lnTo>
                  <a:pt x="329634" y="27979"/>
                </a:lnTo>
                <a:cubicBezTo>
                  <a:pt x="398332" y="30204"/>
                  <a:pt x="468106" y="31425"/>
                  <a:pt x="551798" y="27886"/>
                </a:cubicBezTo>
                <a:lnTo>
                  <a:pt x="592464" y="25476"/>
                </a:lnTo>
                <a:lnTo>
                  <a:pt x="603122" y="22622"/>
                </a:lnTo>
                <a:cubicBezTo>
                  <a:pt x="639294" y="8191"/>
                  <a:pt x="679641" y="1916"/>
                  <a:pt x="723201" y="386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05D61-6208-44D9-35CD-DDC505384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5954" y="2071316"/>
            <a:ext cx="6958943" cy="411480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200" b="1" dirty="0"/>
              <a:t>Writing task: </a:t>
            </a:r>
            <a:r>
              <a:rPr lang="en-US" sz="2200" dirty="0"/>
              <a:t>a teenager is leaving home for a year to go back-packing. This is the scene where they are saying goodbye to their parents at the airport.</a:t>
            </a:r>
          </a:p>
          <a:p>
            <a:pPr marL="0" indent="0">
              <a:buNone/>
            </a:pPr>
            <a:r>
              <a:rPr lang="en-US" sz="2200" dirty="0"/>
              <a:t>Describe the </a:t>
            </a:r>
            <a:r>
              <a:rPr lang="en-US" sz="2200" b="1" dirty="0"/>
              <a:t>setting </a:t>
            </a:r>
            <a:r>
              <a:rPr lang="en-US" sz="2200" dirty="0"/>
              <a:t>[lots of people; announcements of flights to foreign destinations; information boards]</a:t>
            </a:r>
          </a:p>
          <a:p>
            <a:pPr marL="0" indent="0">
              <a:buNone/>
            </a:pPr>
            <a:r>
              <a:rPr lang="en-US" sz="2200" dirty="0"/>
              <a:t>Include some </a:t>
            </a:r>
            <a:r>
              <a:rPr lang="en-US" sz="2200" b="1" dirty="0"/>
              <a:t>dialogue</a:t>
            </a:r>
            <a:r>
              <a:rPr lang="en-US" sz="2200" dirty="0"/>
              <a:t> as they wait for their flight to be called.</a:t>
            </a:r>
          </a:p>
          <a:p>
            <a:pPr marL="0" indent="0">
              <a:buNone/>
            </a:pPr>
            <a:r>
              <a:rPr lang="en-US" sz="2200" dirty="0"/>
              <a:t>The parents give their son or daughter a small gift to take with them ‘for luck’ [=</a:t>
            </a:r>
            <a:r>
              <a:rPr lang="en-US" sz="2200" b="1" dirty="0"/>
              <a:t>symbolic object]</a:t>
            </a:r>
          </a:p>
          <a:p>
            <a:pPr marL="0" indent="0">
              <a:buNone/>
            </a:pPr>
            <a:r>
              <a:rPr lang="en-US" sz="2200" dirty="0"/>
              <a:t>Think about the </a:t>
            </a:r>
            <a:r>
              <a:rPr lang="en-US" sz="2200" b="1" dirty="0"/>
              <a:t>underlying themes</a:t>
            </a:r>
            <a:r>
              <a:rPr lang="en-US" sz="2200" dirty="0"/>
              <a:t> here: love; fear for the teenager; desire for independence.</a:t>
            </a:r>
          </a:p>
          <a:p>
            <a:pPr marL="0" indent="0">
              <a:buNone/>
            </a:pPr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936520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painting&#10;&#10;Description automatically generated">
            <a:extLst>
              <a:ext uri="{FF2B5EF4-FFF2-40B4-BE49-F238E27FC236}">
                <a16:creationId xmlns:a16="http://schemas.microsoft.com/office/drawing/2014/main" id="{25DA3C6E-9DE1-6CFB-1EAE-45B6565DF8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t="12420" b="33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D94280-8584-F82B-FBCD-301780C03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In this unit you will: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ABD8362-0D8F-B47A-61E2-8F2EAD47C4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984076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557969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858761-F6C7-57B7-9DFD-461D45B59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4" y="1152940"/>
            <a:ext cx="4772853" cy="1812252"/>
          </a:xfrm>
        </p:spPr>
        <p:txBody>
          <a:bodyPr anchor="t"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Key Term: the subtext.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C09AFE8-9934-40C0-A058-4008A3B19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7160" y="1498600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3588ED6-49C5-4EAF-BBCE-DB6B4184D3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0149B80A-4A62-4495-AE87-F32755EBDD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" name="Freeform: Shape 16">
                <a:extLst>
                  <a:ext uri="{FF2B5EF4-FFF2-40B4-BE49-F238E27FC236}">
                    <a16:creationId xmlns:a16="http://schemas.microsoft.com/office/drawing/2014/main" id="{438C3DC5-5887-49A9-AABB-A9772488F2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BD695E1-00AC-49AE-93BF-22000734A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F721D808-B8BC-4568-A927-12BC276FBF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" name="Freeform: Shape 14">
                <a:extLst>
                  <a:ext uri="{FF2B5EF4-FFF2-40B4-BE49-F238E27FC236}">
                    <a16:creationId xmlns:a16="http://schemas.microsoft.com/office/drawing/2014/main" id="{7B2886F6-DE07-47C7-840F-22CD86C0D1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5BEE931-E828-6CC8-3D59-BE6D01E50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794" y="2008057"/>
            <a:ext cx="4331706" cy="3063347"/>
          </a:xfrm>
          <a:prstGeom prst="rect">
            <a:avLst/>
          </a:prstGeom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89165-F041-7891-01B7-AE56BA338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1826" y="2173357"/>
            <a:ext cx="4481304" cy="41809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Think of a text as if it is an iceberg.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Some things are very easy to see: the tip of the iceberg, above the water.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But most of the iceberg lies beneath the surface.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In literature that is the SUBTEXT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Look beneath the surface and you will find... Hidden emotions, themes, implied meanings and comments.</a:t>
            </a:r>
          </a:p>
        </p:txBody>
      </p:sp>
    </p:spTree>
    <p:extLst>
      <p:ext uri="{BB962C8B-B14F-4D97-AF65-F5344CB8AC3E}">
        <p14:creationId xmlns:p14="http://schemas.microsoft.com/office/powerpoint/2010/main" val="2605097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C71943-99F5-C19E-5F09-D852C7864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closer look: subtext: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1D4A3F7-C13F-33ED-CF75-F085F7D57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3270" y="552450"/>
            <a:ext cx="8171050" cy="5778500"/>
          </a:xfrm>
          <a:prstGeom prst="rect">
            <a:avLst/>
          </a:prstGeom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67390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70FCD9-542E-DD53-8982-37F2FD60D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409" y="762001"/>
            <a:ext cx="4156512" cy="1708244"/>
          </a:xfrm>
        </p:spPr>
        <p:txBody>
          <a:bodyPr anchor="ctr">
            <a:normAutofit/>
          </a:bodyPr>
          <a:lstStyle/>
          <a:p>
            <a:r>
              <a:rPr lang="en-US" sz="3700" dirty="0"/>
              <a:t>Turning fact into fiction?</a:t>
            </a:r>
            <a:br>
              <a:rPr lang="en-US" sz="3700" dirty="0"/>
            </a:br>
            <a:endParaRPr lang="en-US" sz="3700" dirty="0"/>
          </a:p>
        </p:txBody>
      </p:sp>
      <p:pic>
        <p:nvPicPr>
          <p:cNvPr id="30" name="Picture 29" descr="Close up of heart shaped pages of a book">
            <a:extLst>
              <a:ext uri="{FF2B5EF4-FFF2-40B4-BE49-F238E27FC236}">
                <a16:creationId xmlns:a16="http://schemas.microsoft.com/office/drawing/2014/main" id="{EBA51DDE-197C-1882-5A8B-6564AD4FE5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80" r="19985" b="-2"/>
          <a:stretch/>
        </p:blipFill>
        <p:spPr>
          <a:xfrm>
            <a:off x="-1" y="-2"/>
            <a:ext cx="6096001" cy="6858002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E7B609D1-BDB4-537C-3DEA-8C0874987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408" y="2000251"/>
            <a:ext cx="4863921" cy="423983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dirty="0"/>
              <a:t>If you write fiction, you want to deliver more than bare facts. </a:t>
            </a:r>
          </a:p>
          <a:p>
            <a:pPr marL="0" indent="0">
              <a:buNone/>
            </a:pPr>
            <a:r>
              <a:rPr lang="en-US" sz="2000" dirty="0"/>
              <a:t>A good writer works on the subtext:</a:t>
            </a:r>
          </a:p>
          <a:p>
            <a:pPr marL="0" indent="0">
              <a:buNone/>
            </a:pPr>
            <a:r>
              <a:rPr lang="en-US" sz="2000" dirty="0"/>
              <a:t> -Adds emotion</a:t>
            </a:r>
          </a:p>
          <a:p>
            <a:pPr marL="0" indent="0">
              <a:buNone/>
            </a:pPr>
            <a:r>
              <a:rPr lang="en-US" sz="2000" dirty="0"/>
              <a:t>-Interprets how someone felt</a:t>
            </a:r>
          </a:p>
          <a:p>
            <a:pPr marL="0" indent="0">
              <a:buNone/>
            </a:pPr>
            <a:r>
              <a:rPr lang="en-US" sz="2000" dirty="0"/>
              <a:t>-Adds meaning</a:t>
            </a:r>
          </a:p>
          <a:p>
            <a:pPr marL="0" indent="0">
              <a:buNone/>
            </a:pPr>
            <a:r>
              <a:rPr lang="en-US" sz="2000" dirty="0"/>
              <a:t>-Uses the facts to explore themes</a:t>
            </a:r>
          </a:p>
          <a:p>
            <a:pPr marL="0" indent="0">
              <a:buNone/>
            </a:pPr>
            <a:r>
              <a:rPr lang="en-US" sz="2000" dirty="0"/>
              <a:t>-Builds a story that </a:t>
            </a:r>
            <a:r>
              <a:rPr lang="en-US" sz="2000" i="1" dirty="0"/>
              <a:t>comments</a:t>
            </a:r>
          </a:p>
        </p:txBody>
      </p:sp>
    </p:spTree>
    <p:extLst>
      <p:ext uri="{BB962C8B-B14F-4D97-AF65-F5344CB8AC3E}">
        <p14:creationId xmlns:p14="http://schemas.microsoft.com/office/powerpoint/2010/main" val="3170701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FF6533-D43B-3910-7428-41CE0E583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506" y="457201"/>
            <a:ext cx="6743698" cy="1556870"/>
          </a:xfrm>
        </p:spPr>
        <p:txBody>
          <a:bodyPr anchor="b">
            <a:normAutofit/>
          </a:bodyPr>
          <a:lstStyle/>
          <a:p>
            <a:r>
              <a:rPr lang="en-US"/>
              <a:t>Working on the subtext: Dialogue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F4F94-3991-1DAA-A5EA-6C69E7755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580" y="2014072"/>
            <a:ext cx="7954069" cy="372412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/>
              <a:t>Dialogue is a great way to create the subtext because people often say a lot less than they mean. </a:t>
            </a:r>
          </a:p>
          <a:p>
            <a:pPr marL="0" indent="0">
              <a:buNone/>
            </a:pPr>
            <a:r>
              <a:rPr lang="en-US" sz="2400" dirty="0"/>
              <a:t>These two lines of dialogue come from a very emotional moment in the book when Wren must go into the city alone to contact the resistant fighters. She and Aldrith might never see each other again.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GB" sz="2400" b="1" dirty="0"/>
              <a:t>‘I would come with you, but...’</a:t>
            </a:r>
          </a:p>
          <a:p>
            <a:pPr marL="0" indent="0">
              <a:buNone/>
            </a:pPr>
            <a:r>
              <a:rPr lang="en-GB" sz="2400" b="1" dirty="0"/>
              <a:t>‘...you must lead the attack. We’ll be ready at dawn.’</a:t>
            </a:r>
          </a:p>
          <a:p>
            <a:pPr marL="0" indent="0">
              <a:buNone/>
            </a:pPr>
            <a:endParaRPr lang="en-GB" sz="2400" b="1" dirty="0"/>
          </a:p>
          <a:p>
            <a:pPr marL="0" indent="0">
              <a:buNone/>
            </a:pPr>
            <a:r>
              <a:rPr lang="en-GB" sz="2400" dirty="0"/>
              <a:t>There is a lot left unsaid here, but the subtext is highly emotional, charged with courage, love and anxiety for each other.</a:t>
            </a:r>
            <a:endParaRPr lang="en-US" sz="2400" dirty="0"/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endParaRPr lang="en-US" sz="1700" dirty="0"/>
          </a:p>
        </p:txBody>
      </p:sp>
      <p:pic>
        <p:nvPicPr>
          <p:cNvPr id="4" name="Picture 3" descr="A person in armor with a fur coat&#10;&#10;Description automatically generated">
            <a:extLst>
              <a:ext uri="{FF2B5EF4-FFF2-40B4-BE49-F238E27FC236}">
                <a16:creationId xmlns:a16="http://schemas.microsoft.com/office/drawing/2014/main" id="{341D3B81-9C40-8B27-8872-5D188E124C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5" b="-5"/>
          <a:stretch/>
        </p:blipFill>
        <p:spPr>
          <a:xfrm>
            <a:off x="8878294" y="516835"/>
            <a:ext cx="2592126" cy="2592126"/>
          </a:xfrm>
          <a:custGeom>
            <a:avLst/>
            <a:gdLst/>
            <a:ahLst/>
            <a:cxnLst/>
            <a:rect l="l" t="t" r="r" b="b"/>
            <a:pathLst>
              <a:path w="2592126" h="2592126">
                <a:moveTo>
                  <a:pt x="1296063" y="0"/>
                </a:moveTo>
                <a:cubicBezTo>
                  <a:pt x="2011859" y="0"/>
                  <a:pt x="2592126" y="580267"/>
                  <a:pt x="2592126" y="1296063"/>
                </a:cubicBezTo>
                <a:cubicBezTo>
                  <a:pt x="2592126" y="2011859"/>
                  <a:pt x="2011859" y="2592126"/>
                  <a:pt x="1296063" y="2592126"/>
                </a:cubicBezTo>
                <a:cubicBezTo>
                  <a:pt x="580267" y="2592126"/>
                  <a:pt x="0" y="2011859"/>
                  <a:pt x="0" y="1296063"/>
                </a:cubicBezTo>
                <a:cubicBezTo>
                  <a:pt x="0" y="580267"/>
                  <a:pt x="580267" y="0"/>
                  <a:pt x="1296063" y="0"/>
                </a:cubicBezTo>
                <a:close/>
              </a:path>
            </a:pathLst>
          </a:custGeom>
        </p:spPr>
      </p:pic>
      <p:pic>
        <p:nvPicPr>
          <p:cNvPr id="5" name="Picture 4" descr="A person with braids in a leather jacket&#10;&#10;Description automatically generated">
            <a:extLst>
              <a:ext uri="{FF2B5EF4-FFF2-40B4-BE49-F238E27FC236}">
                <a16:creationId xmlns:a16="http://schemas.microsoft.com/office/drawing/2014/main" id="{5079E34C-E907-CF58-967D-965D4D7ED6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13" r="-3" b="31935"/>
          <a:stretch/>
        </p:blipFill>
        <p:spPr>
          <a:xfrm>
            <a:off x="8878294" y="3383860"/>
            <a:ext cx="2592126" cy="2592126"/>
          </a:xfrm>
          <a:custGeom>
            <a:avLst/>
            <a:gdLst/>
            <a:ahLst/>
            <a:cxnLst/>
            <a:rect l="l" t="t" r="r" b="b"/>
            <a:pathLst>
              <a:path w="2592126" h="2592126">
                <a:moveTo>
                  <a:pt x="1296063" y="0"/>
                </a:moveTo>
                <a:cubicBezTo>
                  <a:pt x="2011859" y="0"/>
                  <a:pt x="2592126" y="580267"/>
                  <a:pt x="2592126" y="1296063"/>
                </a:cubicBezTo>
                <a:cubicBezTo>
                  <a:pt x="2592126" y="2011859"/>
                  <a:pt x="2011859" y="2592126"/>
                  <a:pt x="1296063" y="2592126"/>
                </a:cubicBezTo>
                <a:cubicBezTo>
                  <a:pt x="580267" y="2592126"/>
                  <a:pt x="0" y="2011859"/>
                  <a:pt x="0" y="1296063"/>
                </a:cubicBezTo>
                <a:cubicBezTo>
                  <a:pt x="0" y="580267"/>
                  <a:pt x="580267" y="0"/>
                  <a:pt x="1296063" y="0"/>
                </a:cubicBez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A65989E-BBD5-44D7-AA86-7AFD5D46B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1A2881-D8D7-4A7D-ACA3-E9F849F85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461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8D97D2-FCDB-F40F-54EC-7A9248FA7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Working on the subtext: setting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43708-FBC9-77B5-3D17-C2E303D4E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GB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In this extract we can see Wren’s home. </a:t>
            </a:r>
          </a:p>
          <a:p>
            <a:pPr marL="0" indent="0">
              <a:buNone/>
            </a:pPr>
            <a:r>
              <a:rPr lang="en-GB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Note: a skep is a basket.</a:t>
            </a:r>
          </a:p>
          <a:p>
            <a:pPr marL="0" indent="0">
              <a:buNone/>
            </a:pPr>
            <a:endParaRPr lang="en-GB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b="1" dirty="0"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‘I could not sleep and lay looking at the curved roof of the house place. It was like living in a bee skep. The embers in the hearth were low, so the place was furred in darkness, with touches of gold like a bumble bee.’</a:t>
            </a:r>
          </a:p>
          <a:p>
            <a:pPr marL="0" indent="0">
              <a:buNone/>
            </a:pPr>
            <a:endParaRPr lang="en-GB" sz="24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2400" b="1" dirty="0">
                <a:latin typeface="Garamond" panose="02020404030301010803" pitchFamily="18" charset="0"/>
                <a:cs typeface="Times New Roman" panose="02020603050405020304" pitchFamily="18" charset="0"/>
              </a:rPr>
              <a:t>Task:</a:t>
            </a:r>
            <a:r>
              <a:rPr lang="en-GB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 Pick out words and phrases that make this setting seem homely and gentle. Think about the sounds of the words as well as the meaning.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53526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63755E-42A1-6D72-E1D0-3325A1A34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3000"/>
              <a:t>Working on the subtext:</a:t>
            </a:r>
            <a:br>
              <a:rPr lang="en-US" sz="3000"/>
            </a:br>
            <a:r>
              <a:rPr lang="en-US" sz="3000"/>
              <a:t>Description </a:t>
            </a:r>
            <a:br>
              <a:rPr lang="en-US" sz="3000"/>
            </a:br>
            <a:endParaRPr lang="en-US" sz="3000"/>
          </a:p>
        </p:txBody>
      </p:sp>
      <p:sp>
        <p:nvSpPr>
          <p:cNvPr id="29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BD1A4-6288-4B61-E3E8-B5BC32295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GB" sz="22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This is a description of the area need Wren’s home:</a:t>
            </a:r>
          </a:p>
          <a:p>
            <a:pPr marL="0" indent="0">
              <a:buNone/>
            </a:pPr>
            <a:r>
              <a:rPr lang="en-GB" sz="2200" b="1">
                <a:ea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GB" sz="2200" b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An unruly stream tumbled down from a spring just above our home-place, and I had long known how it had carved a hidden ravine through the dykes and hedges that only the wild things and I ever visited.</a:t>
            </a:r>
            <a:r>
              <a:rPr lang="en-GB" sz="2200" b="1">
                <a:ea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</a:p>
          <a:p>
            <a:pPr marL="0" indent="0">
              <a:buNone/>
            </a:pPr>
            <a:endParaRPr lang="en-GB" sz="220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2200">
                <a:cs typeface="Times New Roman" panose="02020603050405020304" pitchFamily="18" charset="0"/>
              </a:rPr>
              <a:t>The subtext here is all about Wren wanting to escape from the dreariness of her everyday life. </a:t>
            </a:r>
          </a:p>
          <a:p>
            <a:pPr marL="0" indent="0">
              <a:buNone/>
            </a:pPr>
            <a:endParaRPr lang="en-GB" sz="220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2200">
                <a:cs typeface="Times New Roman" panose="02020603050405020304" pitchFamily="18" charset="0"/>
              </a:rPr>
              <a:t>Pick out any words and phrases that are working to help create that subtext.</a:t>
            </a:r>
          </a:p>
        </p:txBody>
      </p:sp>
      <p:pic>
        <p:nvPicPr>
          <p:cNvPr id="5" name="Picture 4" descr="A river running through a forest&#10;&#10;Description automatically generated">
            <a:extLst>
              <a:ext uri="{FF2B5EF4-FFF2-40B4-BE49-F238E27FC236}">
                <a16:creationId xmlns:a16="http://schemas.microsoft.com/office/drawing/2014/main" id="{186BB72A-0C20-2240-7162-DACC7FA781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28" r="21096" b="-3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74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C28B11-338B-B1F9-7D58-34CD88AFF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A very important reader skill:</a:t>
            </a:r>
            <a:br>
              <a:rPr lang="en-US" sz="4000">
                <a:solidFill>
                  <a:srgbClr val="FFFFFF"/>
                </a:solidFill>
              </a:rPr>
            </a:br>
            <a:r>
              <a:rPr lang="en-US" sz="4000">
                <a:solidFill>
                  <a:srgbClr val="FFFFFF"/>
                </a:solidFill>
              </a:rPr>
              <a:t>interpreting the Subtext : </a:t>
            </a:r>
            <a:br>
              <a:rPr lang="en-US" sz="4000">
                <a:solidFill>
                  <a:srgbClr val="FFFFFF"/>
                </a:solidFill>
              </a:rPr>
            </a:b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58472-C2C1-BF71-F5E9-5F74F8BD1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b="1" dirty="0"/>
              <a:t>Tip:</a:t>
            </a:r>
            <a:r>
              <a:rPr lang="en-US" sz="2400" dirty="0"/>
              <a:t> It’s all about emotion.</a:t>
            </a:r>
          </a:p>
          <a:p>
            <a:pPr marL="0" indent="0">
              <a:buNone/>
            </a:pPr>
            <a:r>
              <a:rPr lang="en-US" sz="2400" dirty="0"/>
              <a:t>Subtext is about what the reader feels</a:t>
            </a:r>
          </a:p>
          <a:p>
            <a:pPr marL="0" indent="0">
              <a:buNone/>
            </a:pPr>
            <a:r>
              <a:rPr lang="en-US" sz="2400" dirty="0"/>
              <a:t>Interpreting subtext: it’s all about what you feel is going on beneath the surface.</a:t>
            </a:r>
          </a:p>
          <a:p>
            <a:pPr marL="0" indent="0">
              <a:buNone/>
            </a:pPr>
            <a:r>
              <a:rPr lang="en-US" sz="2400" b="1" dirty="0"/>
              <a:t>Tip:</a:t>
            </a:r>
            <a:r>
              <a:rPr lang="en-US" sz="2400" dirty="0"/>
              <a:t> there are no wrong answers here! This is about personal response to the subtext. That’s interpretation. [Examiners love it!]</a:t>
            </a:r>
          </a:p>
        </p:txBody>
      </p:sp>
    </p:spTree>
    <p:extLst>
      <p:ext uri="{BB962C8B-B14F-4D97-AF65-F5344CB8AC3E}">
        <p14:creationId xmlns:p14="http://schemas.microsoft.com/office/powerpoint/2010/main" val="30363534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656</Words>
  <Application>Microsoft Macintosh PowerPoint</Application>
  <PresentationFormat>Widescreen</PresentationFormat>
  <Paragraphs>64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Aptos</vt:lpstr>
      <vt:lpstr>Aptos Display</vt:lpstr>
      <vt:lpstr>Arial</vt:lpstr>
      <vt:lpstr>Garamond</vt:lpstr>
      <vt:lpstr>Times New Roman</vt:lpstr>
      <vt:lpstr>Office Theme</vt:lpstr>
      <vt:lpstr>Student Mission  Book 10</vt:lpstr>
      <vt:lpstr>In this unit you will:</vt:lpstr>
      <vt:lpstr>Key Term: the subtext.</vt:lpstr>
      <vt:lpstr>A closer look: subtext:</vt:lpstr>
      <vt:lpstr>Turning fact into fiction? </vt:lpstr>
      <vt:lpstr>Working on the subtext: Dialogue</vt:lpstr>
      <vt:lpstr>Working on the subtext: setting</vt:lpstr>
      <vt:lpstr>Working on the subtext: Description  </vt:lpstr>
      <vt:lpstr>A very important reader skill: interpreting the Subtext :  </vt:lpstr>
      <vt:lpstr>Writing task: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Jim Green</dc:creator>
  <cp:lastModifiedBy>Jim Green</cp:lastModifiedBy>
  <cp:revision>9</cp:revision>
  <dcterms:created xsi:type="dcterms:W3CDTF">2024-06-14T22:04:27Z</dcterms:created>
  <dcterms:modified xsi:type="dcterms:W3CDTF">2024-06-29T14:25:17Z</dcterms:modified>
</cp:coreProperties>
</file>