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2" r:id="rId3"/>
    <p:sldId id="277" r:id="rId4"/>
    <p:sldId id="278" r:id="rId5"/>
    <p:sldId id="287" r:id="rId6"/>
    <p:sldId id="279" r:id="rId7"/>
    <p:sldId id="281" r:id="rId8"/>
    <p:sldId id="283" r:id="rId9"/>
    <p:sldId id="284" r:id="rId10"/>
    <p:sldId id="285" r:id="rId11"/>
    <p:sldId id="28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0"/>
  </p:normalViewPr>
  <p:slideViewPr>
    <p:cSldViewPr snapToGrid="0">
      <p:cViewPr varScale="1">
        <p:scale>
          <a:sx n="96" d="100"/>
          <a:sy n="96" d="100"/>
        </p:scale>
        <p:origin x="840"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D5100-2505-4A89-9B66-F3CC0939BD52}"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6ACB199D-32B5-43F9-B95B-C927B4CFD4A6}">
      <dgm:prSet/>
      <dgm:spPr>
        <a:solidFill>
          <a:srgbClr val="00B050"/>
        </a:solidFill>
      </dgm:spPr>
      <dgm:t>
        <a:bodyPr/>
        <a:lstStyle/>
        <a:p>
          <a:r>
            <a:rPr lang="en-US" b="1" dirty="0">
              <a:solidFill>
                <a:schemeClr val="tx1"/>
              </a:solidFill>
            </a:rPr>
            <a:t>INTRODUCTION</a:t>
          </a:r>
        </a:p>
        <a:p>
          <a:r>
            <a:rPr lang="en-US" b="1" dirty="0">
              <a:solidFill>
                <a:schemeClr val="tx1"/>
              </a:solidFill>
            </a:rPr>
            <a:t> [SET-UP]:   </a:t>
          </a:r>
          <a:r>
            <a:rPr lang="en-US" dirty="0"/>
            <a:t>genre, main characters, setting</a:t>
          </a:r>
        </a:p>
      </dgm:t>
    </dgm:pt>
    <dgm:pt modelId="{A467001E-3204-445A-8F76-4CCDD07A92BC}" type="parTrans" cxnId="{03C41B5B-320F-427D-88D4-42FD7FD1BD76}">
      <dgm:prSet/>
      <dgm:spPr/>
      <dgm:t>
        <a:bodyPr/>
        <a:lstStyle/>
        <a:p>
          <a:endParaRPr lang="en-US"/>
        </a:p>
      </dgm:t>
    </dgm:pt>
    <dgm:pt modelId="{0DD03300-80A4-4ADC-884B-B1EAA1D9CF7C}" type="sibTrans" cxnId="{03C41B5B-320F-427D-88D4-42FD7FD1BD76}">
      <dgm:prSet/>
      <dgm:spPr/>
      <dgm:t>
        <a:bodyPr/>
        <a:lstStyle/>
        <a:p>
          <a:endParaRPr lang="en-US"/>
        </a:p>
      </dgm:t>
    </dgm:pt>
    <dgm:pt modelId="{DBE25BA7-C649-4846-B597-EB425353D431}">
      <dgm:prSet/>
      <dgm:spPr>
        <a:solidFill>
          <a:srgbClr val="00B050"/>
        </a:solidFill>
      </dgm:spPr>
      <dgm:t>
        <a:bodyPr/>
        <a:lstStyle/>
        <a:p>
          <a:r>
            <a:rPr lang="en-US" b="1" dirty="0">
              <a:solidFill>
                <a:schemeClr val="tx1"/>
              </a:solidFill>
            </a:rPr>
            <a:t>INCITING INCIDENT: </a:t>
          </a:r>
          <a:r>
            <a:rPr lang="en-US" dirty="0"/>
            <a:t>the event that sets off the conflict and drama (caused by the villain)</a:t>
          </a:r>
        </a:p>
      </dgm:t>
    </dgm:pt>
    <dgm:pt modelId="{875D9FBE-43A6-4F82-AB2A-A8A37ED1369A}" type="parTrans" cxnId="{E63C58BD-7F44-4D79-ACD4-97E2ACA8F529}">
      <dgm:prSet/>
      <dgm:spPr/>
      <dgm:t>
        <a:bodyPr/>
        <a:lstStyle/>
        <a:p>
          <a:endParaRPr lang="en-US"/>
        </a:p>
      </dgm:t>
    </dgm:pt>
    <dgm:pt modelId="{879E2CB7-6D1C-4B57-94DE-AC8647CB59A7}" type="sibTrans" cxnId="{E63C58BD-7F44-4D79-ACD4-97E2ACA8F529}">
      <dgm:prSet/>
      <dgm:spPr/>
      <dgm:t>
        <a:bodyPr/>
        <a:lstStyle/>
        <a:p>
          <a:endParaRPr lang="en-US"/>
        </a:p>
      </dgm:t>
    </dgm:pt>
    <dgm:pt modelId="{06C05FB5-9B6C-4040-A682-F379240322CB}">
      <dgm:prSet/>
      <dgm:spPr>
        <a:solidFill>
          <a:srgbClr val="FFC000"/>
        </a:solidFill>
      </dgm:spPr>
      <dgm:t>
        <a:bodyPr/>
        <a:lstStyle/>
        <a:p>
          <a:r>
            <a:rPr lang="en-US" b="1" dirty="0">
              <a:solidFill>
                <a:schemeClr val="tx1"/>
              </a:solidFill>
            </a:rPr>
            <a:t>RISING ACTION</a:t>
          </a:r>
          <a:r>
            <a:rPr lang="en-US" dirty="0">
              <a:solidFill>
                <a:schemeClr val="tx1"/>
              </a:solidFill>
            </a:rPr>
            <a:t>: the build up of events and growing tension towards the crisis (or climax)</a:t>
          </a:r>
        </a:p>
      </dgm:t>
    </dgm:pt>
    <dgm:pt modelId="{21D92DE8-0ABB-4F7B-A49C-80A21873DF26}" type="parTrans" cxnId="{B435287D-B6DE-4CBB-BECF-071F6F7F0A6C}">
      <dgm:prSet/>
      <dgm:spPr/>
      <dgm:t>
        <a:bodyPr/>
        <a:lstStyle/>
        <a:p>
          <a:endParaRPr lang="en-US"/>
        </a:p>
      </dgm:t>
    </dgm:pt>
    <dgm:pt modelId="{273D598C-5479-464A-BED2-2DA1A4FE5552}" type="sibTrans" cxnId="{B435287D-B6DE-4CBB-BECF-071F6F7F0A6C}">
      <dgm:prSet/>
      <dgm:spPr/>
      <dgm:t>
        <a:bodyPr/>
        <a:lstStyle/>
        <a:p>
          <a:endParaRPr lang="en-US"/>
        </a:p>
      </dgm:t>
    </dgm:pt>
    <dgm:pt modelId="{0D5F3A0E-F85F-4262-9529-9941D911090C}">
      <dgm:prSet/>
      <dgm:spPr>
        <a:solidFill>
          <a:srgbClr val="C00000"/>
        </a:solidFill>
      </dgm:spPr>
      <dgm:t>
        <a:bodyPr/>
        <a:lstStyle/>
        <a:p>
          <a:r>
            <a:rPr lang="en-US" b="1" dirty="0"/>
            <a:t>CRISIS (CLIMAX): </a:t>
          </a:r>
          <a:r>
            <a:rPr lang="en-US" dirty="0"/>
            <a:t>the dramatic moment of change, where everything seems to go wrong for the hero</a:t>
          </a:r>
        </a:p>
      </dgm:t>
    </dgm:pt>
    <dgm:pt modelId="{03848C94-396F-4DF4-B278-177EA987AF0F}" type="parTrans" cxnId="{8B8E62D8-42FD-4838-B676-9B6F8CF68964}">
      <dgm:prSet/>
      <dgm:spPr/>
      <dgm:t>
        <a:bodyPr/>
        <a:lstStyle/>
        <a:p>
          <a:endParaRPr lang="en-US"/>
        </a:p>
      </dgm:t>
    </dgm:pt>
    <dgm:pt modelId="{5AB5FB08-5761-4322-8EF8-1DFE10BEE5F4}" type="sibTrans" cxnId="{8B8E62D8-42FD-4838-B676-9B6F8CF68964}">
      <dgm:prSet/>
      <dgm:spPr/>
      <dgm:t>
        <a:bodyPr/>
        <a:lstStyle/>
        <a:p>
          <a:endParaRPr lang="en-US"/>
        </a:p>
      </dgm:t>
    </dgm:pt>
    <dgm:pt modelId="{B98D0905-2AFA-4954-AE5D-6CA8D8A386B3}">
      <dgm:prSet/>
      <dgm:spPr>
        <a:solidFill>
          <a:srgbClr val="FFC000"/>
        </a:solidFill>
      </dgm:spPr>
      <dgm:t>
        <a:bodyPr/>
        <a:lstStyle/>
        <a:p>
          <a:r>
            <a:rPr lang="en-US" b="1" dirty="0">
              <a:solidFill>
                <a:schemeClr val="tx1"/>
              </a:solidFill>
            </a:rPr>
            <a:t>FALLING ACTION: </a:t>
          </a:r>
          <a:r>
            <a:rPr lang="en-US" dirty="0">
              <a:solidFill>
                <a:schemeClr val="tx1"/>
              </a:solidFill>
            </a:rPr>
            <a:t>The hero recovers and takes control, pushing forward to the final confrontation </a:t>
          </a:r>
        </a:p>
      </dgm:t>
    </dgm:pt>
    <dgm:pt modelId="{8F67B953-49D4-41C3-B809-847DCDB6AE56}" type="parTrans" cxnId="{56F72234-7497-4F67-88AC-8EA369F4E44F}">
      <dgm:prSet/>
      <dgm:spPr/>
      <dgm:t>
        <a:bodyPr/>
        <a:lstStyle/>
        <a:p>
          <a:endParaRPr lang="en-US"/>
        </a:p>
      </dgm:t>
    </dgm:pt>
    <dgm:pt modelId="{532CA875-8BB6-4921-BC20-AF18C4AE8B95}" type="sibTrans" cxnId="{56F72234-7497-4F67-88AC-8EA369F4E44F}">
      <dgm:prSet/>
      <dgm:spPr/>
      <dgm:t>
        <a:bodyPr/>
        <a:lstStyle/>
        <a:p>
          <a:endParaRPr lang="en-US"/>
        </a:p>
      </dgm:t>
    </dgm:pt>
    <dgm:pt modelId="{58BDFFED-C486-42B6-A75B-4926210D0FE9}">
      <dgm:prSet/>
      <dgm:spPr/>
      <dgm:t>
        <a:bodyPr/>
        <a:lstStyle/>
        <a:p>
          <a:r>
            <a:rPr lang="en-US" b="1" dirty="0"/>
            <a:t>RESOLUTION:</a:t>
          </a:r>
          <a:r>
            <a:rPr lang="en-US" dirty="0"/>
            <a:t> the villain is defeated, the hero returns </a:t>
          </a:r>
        </a:p>
      </dgm:t>
    </dgm:pt>
    <dgm:pt modelId="{0BD27C66-54C8-40A3-8DE6-DC2DC072F139}" type="parTrans" cxnId="{171964A3-4518-4B1C-B0E8-837122B2BFD8}">
      <dgm:prSet/>
      <dgm:spPr/>
      <dgm:t>
        <a:bodyPr/>
        <a:lstStyle/>
        <a:p>
          <a:endParaRPr lang="en-US"/>
        </a:p>
      </dgm:t>
    </dgm:pt>
    <dgm:pt modelId="{9AF5B5E8-7EB1-4BE5-ABC7-ACB3C46063F5}" type="sibTrans" cxnId="{171964A3-4518-4B1C-B0E8-837122B2BFD8}">
      <dgm:prSet/>
      <dgm:spPr/>
      <dgm:t>
        <a:bodyPr/>
        <a:lstStyle/>
        <a:p>
          <a:endParaRPr lang="en-US"/>
        </a:p>
      </dgm:t>
    </dgm:pt>
    <dgm:pt modelId="{83722A24-7CAD-5B47-A723-2DC34601CBB6}" type="pres">
      <dgm:prSet presAssocID="{B0DD5100-2505-4A89-9B66-F3CC0939BD52}" presName="diagram" presStyleCnt="0">
        <dgm:presLayoutVars>
          <dgm:dir/>
          <dgm:resizeHandles val="exact"/>
        </dgm:presLayoutVars>
      </dgm:prSet>
      <dgm:spPr/>
    </dgm:pt>
    <dgm:pt modelId="{4F8F63B1-6570-F64D-B048-696412118C8D}" type="pres">
      <dgm:prSet presAssocID="{6ACB199D-32B5-43F9-B95B-C927B4CFD4A6}" presName="node" presStyleLbl="node1" presStyleIdx="0" presStyleCnt="6">
        <dgm:presLayoutVars>
          <dgm:bulletEnabled val="1"/>
        </dgm:presLayoutVars>
      </dgm:prSet>
      <dgm:spPr/>
    </dgm:pt>
    <dgm:pt modelId="{86D814A7-B74E-E048-93CE-E09CE3DC100E}" type="pres">
      <dgm:prSet presAssocID="{0DD03300-80A4-4ADC-884B-B1EAA1D9CF7C}" presName="sibTrans" presStyleLbl="sibTrans2D1" presStyleIdx="0" presStyleCnt="5"/>
      <dgm:spPr/>
    </dgm:pt>
    <dgm:pt modelId="{756A6C80-08A6-604C-8A4C-933DCB2628C1}" type="pres">
      <dgm:prSet presAssocID="{0DD03300-80A4-4ADC-884B-B1EAA1D9CF7C}" presName="connectorText" presStyleLbl="sibTrans2D1" presStyleIdx="0" presStyleCnt="5"/>
      <dgm:spPr/>
    </dgm:pt>
    <dgm:pt modelId="{3980C8F3-23A7-DE4F-931E-77F34B9C3A5F}" type="pres">
      <dgm:prSet presAssocID="{DBE25BA7-C649-4846-B597-EB425353D431}" presName="node" presStyleLbl="node1" presStyleIdx="1" presStyleCnt="6">
        <dgm:presLayoutVars>
          <dgm:bulletEnabled val="1"/>
        </dgm:presLayoutVars>
      </dgm:prSet>
      <dgm:spPr/>
    </dgm:pt>
    <dgm:pt modelId="{6225444C-B446-3141-B4F9-E9E3A63FD841}" type="pres">
      <dgm:prSet presAssocID="{879E2CB7-6D1C-4B57-94DE-AC8647CB59A7}" presName="sibTrans" presStyleLbl="sibTrans2D1" presStyleIdx="1" presStyleCnt="5"/>
      <dgm:spPr/>
    </dgm:pt>
    <dgm:pt modelId="{A25A3BD3-E568-1643-8E94-B6A782912866}" type="pres">
      <dgm:prSet presAssocID="{879E2CB7-6D1C-4B57-94DE-AC8647CB59A7}" presName="connectorText" presStyleLbl="sibTrans2D1" presStyleIdx="1" presStyleCnt="5"/>
      <dgm:spPr/>
    </dgm:pt>
    <dgm:pt modelId="{22739590-1676-3541-A6A3-B7EA45BE31A3}" type="pres">
      <dgm:prSet presAssocID="{06C05FB5-9B6C-4040-A682-F379240322CB}" presName="node" presStyleLbl="node1" presStyleIdx="2" presStyleCnt="6">
        <dgm:presLayoutVars>
          <dgm:bulletEnabled val="1"/>
        </dgm:presLayoutVars>
      </dgm:prSet>
      <dgm:spPr/>
    </dgm:pt>
    <dgm:pt modelId="{7B9B45E9-A8A1-3445-9314-32E54355DEA2}" type="pres">
      <dgm:prSet presAssocID="{273D598C-5479-464A-BED2-2DA1A4FE5552}" presName="sibTrans" presStyleLbl="sibTrans2D1" presStyleIdx="2" presStyleCnt="5"/>
      <dgm:spPr/>
    </dgm:pt>
    <dgm:pt modelId="{DFF20EB0-0C82-0641-8062-51DEAA06DB78}" type="pres">
      <dgm:prSet presAssocID="{273D598C-5479-464A-BED2-2DA1A4FE5552}" presName="connectorText" presStyleLbl="sibTrans2D1" presStyleIdx="2" presStyleCnt="5"/>
      <dgm:spPr/>
    </dgm:pt>
    <dgm:pt modelId="{E204230D-E175-DE4C-8460-33058FD8F52E}" type="pres">
      <dgm:prSet presAssocID="{0D5F3A0E-F85F-4262-9529-9941D911090C}" presName="node" presStyleLbl="node1" presStyleIdx="3" presStyleCnt="6">
        <dgm:presLayoutVars>
          <dgm:bulletEnabled val="1"/>
        </dgm:presLayoutVars>
      </dgm:prSet>
      <dgm:spPr/>
    </dgm:pt>
    <dgm:pt modelId="{F2F3EE14-67D1-E046-9F51-2106CDF4F254}" type="pres">
      <dgm:prSet presAssocID="{5AB5FB08-5761-4322-8EF8-1DFE10BEE5F4}" presName="sibTrans" presStyleLbl="sibTrans2D1" presStyleIdx="3" presStyleCnt="5"/>
      <dgm:spPr/>
    </dgm:pt>
    <dgm:pt modelId="{A6C729D1-8E16-E241-9655-4B9ED7CBCE65}" type="pres">
      <dgm:prSet presAssocID="{5AB5FB08-5761-4322-8EF8-1DFE10BEE5F4}" presName="connectorText" presStyleLbl="sibTrans2D1" presStyleIdx="3" presStyleCnt="5"/>
      <dgm:spPr/>
    </dgm:pt>
    <dgm:pt modelId="{77C9932F-2DD6-D94A-B732-3481466C10AB}" type="pres">
      <dgm:prSet presAssocID="{B98D0905-2AFA-4954-AE5D-6CA8D8A386B3}" presName="node" presStyleLbl="node1" presStyleIdx="4" presStyleCnt="6">
        <dgm:presLayoutVars>
          <dgm:bulletEnabled val="1"/>
        </dgm:presLayoutVars>
      </dgm:prSet>
      <dgm:spPr/>
    </dgm:pt>
    <dgm:pt modelId="{82F7EABE-8175-E747-BC64-586213018606}" type="pres">
      <dgm:prSet presAssocID="{532CA875-8BB6-4921-BC20-AF18C4AE8B95}" presName="sibTrans" presStyleLbl="sibTrans2D1" presStyleIdx="4" presStyleCnt="5"/>
      <dgm:spPr/>
    </dgm:pt>
    <dgm:pt modelId="{2A5132FC-21B0-BE45-80F2-188A05D53B04}" type="pres">
      <dgm:prSet presAssocID="{532CA875-8BB6-4921-BC20-AF18C4AE8B95}" presName="connectorText" presStyleLbl="sibTrans2D1" presStyleIdx="4" presStyleCnt="5"/>
      <dgm:spPr/>
    </dgm:pt>
    <dgm:pt modelId="{8C350174-F89B-724E-9AB7-413817ED3101}" type="pres">
      <dgm:prSet presAssocID="{58BDFFED-C486-42B6-A75B-4926210D0FE9}" presName="node" presStyleLbl="node1" presStyleIdx="5" presStyleCnt="6">
        <dgm:presLayoutVars>
          <dgm:bulletEnabled val="1"/>
        </dgm:presLayoutVars>
      </dgm:prSet>
      <dgm:spPr/>
    </dgm:pt>
  </dgm:ptLst>
  <dgm:cxnLst>
    <dgm:cxn modelId="{6F54A408-4C80-6A40-8465-0FDB03E0F4D5}" type="presOf" srcId="{532CA875-8BB6-4921-BC20-AF18C4AE8B95}" destId="{2A5132FC-21B0-BE45-80F2-188A05D53B04}" srcOrd="1" destOrd="0" presId="urn:microsoft.com/office/officeart/2005/8/layout/process5"/>
    <dgm:cxn modelId="{51184811-873F-0640-BBF3-DD86583E5656}" type="presOf" srcId="{B98D0905-2AFA-4954-AE5D-6CA8D8A386B3}" destId="{77C9932F-2DD6-D94A-B732-3481466C10AB}" srcOrd="0" destOrd="0" presId="urn:microsoft.com/office/officeart/2005/8/layout/process5"/>
    <dgm:cxn modelId="{BAFA1017-E2A7-FC44-AA81-240C6BDC039F}" type="presOf" srcId="{879E2CB7-6D1C-4B57-94DE-AC8647CB59A7}" destId="{A25A3BD3-E568-1643-8E94-B6A782912866}" srcOrd="1" destOrd="0" presId="urn:microsoft.com/office/officeart/2005/8/layout/process5"/>
    <dgm:cxn modelId="{AF0BDA1E-7A02-BF48-9242-710C20B95FFF}" type="presOf" srcId="{0DD03300-80A4-4ADC-884B-B1EAA1D9CF7C}" destId="{86D814A7-B74E-E048-93CE-E09CE3DC100E}" srcOrd="0" destOrd="0" presId="urn:microsoft.com/office/officeart/2005/8/layout/process5"/>
    <dgm:cxn modelId="{8A2A172B-C6B4-0C45-8537-FBDAD2EEC026}" type="presOf" srcId="{B0DD5100-2505-4A89-9B66-F3CC0939BD52}" destId="{83722A24-7CAD-5B47-A723-2DC34601CBB6}" srcOrd="0" destOrd="0" presId="urn:microsoft.com/office/officeart/2005/8/layout/process5"/>
    <dgm:cxn modelId="{3EC3B133-15B3-FF45-8CDC-29E8DBD16474}" type="presOf" srcId="{6ACB199D-32B5-43F9-B95B-C927B4CFD4A6}" destId="{4F8F63B1-6570-F64D-B048-696412118C8D}" srcOrd="0" destOrd="0" presId="urn:microsoft.com/office/officeart/2005/8/layout/process5"/>
    <dgm:cxn modelId="{56F72234-7497-4F67-88AC-8EA369F4E44F}" srcId="{B0DD5100-2505-4A89-9B66-F3CC0939BD52}" destId="{B98D0905-2AFA-4954-AE5D-6CA8D8A386B3}" srcOrd="4" destOrd="0" parTransId="{8F67B953-49D4-41C3-B809-847DCDB6AE56}" sibTransId="{532CA875-8BB6-4921-BC20-AF18C4AE8B95}"/>
    <dgm:cxn modelId="{03C41B5B-320F-427D-88D4-42FD7FD1BD76}" srcId="{B0DD5100-2505-4A89-9B66-F3CC0939BD52}" destId="{6ACB199D-32B5-43F9-B95B-C927B4CFD4A6}" srcOrd="0" destOrd="0" parTransId="{A467001E-3204-445A-8F76-4CCDD07A92BC}" sibTransId="{0DD03300-80A4-4ADC-884B-B1EAA1D9CF7C}"/>
    <dgm:cxn modelId="{02910B5C-A74B-684D-8D7A-47A6D66EB153}" type="presOf" srcId="{DBE25BA7-C649-4846-B597-EB425353D431}" destId="{3980C8F3-23A7-DE4F-931E-77F34B9C3A5F}" srcOrd="0" destOrd="0" presId="urn:microsoft.com/office/officeart/2005/8/layout/process5"/>
    <dgm:cxn modelId="{73BA216E-1247-B645-99EE-374A14D59BCB}" type="presOf" srcId="{5AB5FB08-5761-4322-8EF8-1DFE10BEE5F4}" destId="{F2F3EE14-67D1-E046-9F51-2106CDF4F254}" srcOrd="0" destOrd="0" presId="urn:microsoft.com/office/officeart/2005/8/layout/process5"/>
    <dgm:cxn modelId="{DC06F274-DCAA-6544-97AA-3BA644F1F60E}" type="presOf" srcId="{273D598C-5479-464A-BED2-2DA1A4FE5552}" destId="{DFF20EB0-0C82-0641-8062-51DEAA06DB78}" srcOrd="1" destOrd="0" presId="urn:microsoft.com/office/officeart/2005/8/layout/process5"/>
    <dgm:cxn modelId="{27ADA679-A8FD-FA45-A54B-70D8AEE94D8B}" type="presOf" srcId="{06C05FB5-9B6C-4040-A682-F379240322CB}" destId="{22739590-1676-3541-A6A3-B7EA45BE31A3}" srcOrd="0" destOrd="0" presId="urn:microsoft.com/office/officeart/2005/8/layout/process5"/>
    <dgm:cxn modelId="{B435287D-B6DE-4CBB-BECF-071F6F7F0A6C}" srcId="{B0DD5100-2505-4A89-9B66-F3CC0939BD52}" destId="{06C05FB5-9B6C-4040-A682-F379240322CB}" srcOrd="2" destOrd="0" parTransId="{21D92DE8-0ABB-4F7B-A49C-80A21873DF26}" sibTransId="{273D598C-5479-464A-BED2-2DA1A4FE5552}"/>
    <dgm:cxn modelId="{0569EF7E-D7F0-3B4E-A080-9ECC139B03E4}" type="presOf" srcId="{0D5F3A0E-F85F-4262-9529-9941D911090C}" destId="{E204230D-E175-DE4C-8460-33058FD8F52E}" srcOrd="0" destOrd="0" presId="urn:microsoft.com/office/officeart/2005/8/layout/process5"/>
    <dgm:cxn modelId="{98A13C98-CC95-4F43-8E43-567E59FF8287}" type="presOf" srcId="{273D598C-5479-464A-BED2-2DA1A4FE5552}" destId="{7B9B45E9-A8A1-3445-9314-32E54355DEA2}" srcOrd="0" destOrd="0" presId="urn:microsoft.com/office/officeart/2005/8/layout/process5"/>
    <dgm:cxn modelId="{BD60819A-22BF-6C41-A778-8ADC5571676F}" type="presOf" srcId="{0DD03300-80A4-4ADC-884B-B1EAA1D9CF7C}" destId="{756A6C80-08A6-604C-8A4C-933DCB2628C1}" srcOrd="1" destOrd="0" presId="urn:microsoft.com/office/officeart/2005/8/layout/process5"/>
    <dgm:cxn modelId="{7BA23FA2-F7C5-0E41-89B3-30ED1D5BA4BA}" type="presOf" srcId="{879E2CB7-6D1C-4B57-94DE-AC8647CB59A7}" destId="{6225444C-B446-3141-B4F9-E9E3A63FD841}" srcOrd="0" destOrd="0" presId="urn:microsoft.com/office/officeart/2005/8/layout/process5"/>
    <dgm:cxn modelId="{171964A3-4518-4B1C-B0E8-837122B2BFD8}" srcId="{B0DD5100-2505-4A89-9B66-F3CC0939BD52}" destId="{58BDFFED-C486-42B6-A75B-4926210D0FE9}" srcOrd="5" destOrd="0" parTransId="{0BD27C66-54C8-40A3-8DE6-DC2DC072F139}" sibTransId="{9AF5B5E8-7EB1-4BE5-ABC7-ACB3C46063F5}"/>
    <dgm:cxn modelId="{B49C5EB8-1942-E243-B0DE-87E6C3041F70}" type="presOf" srcId="{532CA875-8BB6-4921-BC20-AF18C4AE8B95}" destId="{82F7EABE-8175-E747-BC64-586213018606}" srcOrd="0" destOrd="0" presId="urn:microsoft.com/office/officeart/2005/8/layout/process5"/>
    <dgm:cxn modelId="{BD1EE4BA-8628-EC44-A067-DC371AD687F4}" type="presOf" srcId="{5AB5FB08-5761-4322-8EF8-1DFE10BEE5F4}" destId="{A6C729D1-8E16-E241-9655-4B9ED7CBCE65}" srcOrd="1" destOrd="0" presId="urn:microsoft.com/office/officeart/2005/8/layout/process5"/>
    <dgm:cxn modelId="{E63C58BD-7F44-4D79-ACD4-97E2ACA8F529}" srcId="{B0DD5100-2505-4A89-9B66-F3CC0939BD52}" destId="{DBE25BA7-C649-4846-B597-EB425353D431}" srcOrd="1" destOrd="0" parTransId="{875D9FBE-43A6-4F82-AB2A-A8A37ED1369A}" sibTransId="{879E2CB7-6D1C-4B57-94DE-AC8647CB59A7}"/>
    <dgm:cxn modelId="{8B8E62D8-42FD-4838-B676-9B6F8CF68964}" srcId="{B0DD5100-2505-4A89-9B66-F3CC0939BD52}" destId="{0D5F3A0E-F85F-4262-9529-9941D911090C}" srcOrd="3" destOrd="0" parTransId="{03848C94-396F-4DF4-B278-177EA987AF0F}" sibTransId="{5AB5FB08-5761-4322-8EF8-1DFE10BEE5F4}"/>
    <dgm:cxn modelId="{95B410EE-0DDD-C447-AC05-147657C8B0DC}" type="presOf" srcId="{58BDFFED-C486-42B6-A75B-4926210D0FE9}" destId="{8C350174-F89B-724E-9AB7-413817ED3101}" srcOrd="0" destOrd="0" presId="urn:microsoft.com/office/officeart/2005/8/layout/process5"/>
    <dgm:cxn modelId="{C14AFCBE-0DE0-FB47-BF0C-F9FFD83FAD50}" type="presParOf" srcId="{83722A24-7CAD-5B47-A723-2DC34601CBB6}" destId="{4F8F63B1-6570-F64D-B048-696412118C8D}" srcOrd="0" destOrd="0" presId="urn:microsoft.com/office/officeart/2005/8/layout/process5"/>
    <dgm:cxn modelId="{32033FF4-2C9C-5F4B-8B5F-499E7C09AF86}" type="presParOf" srcId="{83722A24-7CAD-5B47-A723-2DC34601CBB6}" destId="{86D814A7-B74E-E048-93CE-E09CE3DC100E}" srcOrd="1" destOrd="0" presId="urn:microsoft.com/office/officeart/2005/8/layout/process5"/>
    <dgm:cxn modelId="{CE0070D7-47F3-9A47-A925-8BFB400A82B3}" type="presParOf" srcId="{86D814A7-B74E-E048-93CE-E09CE3DC100E}" destId="{756A6C80-08A6-604C-8A4C-933DCB2628C1}" srcOrd="0" destOrd="0" presId="urn:microsoft.com/office/officeart/2005/8/layout/process5"/>
    <dgm:cxn modelId="{56349886-900F-CE46-8874-0B224B29BD8C}" type="presParOf" srcId="{83722A24-7CAD-5B47-A723-2DC34601CBB6}" destId="{3980C8F3-23A7-DE4F-931E-77F34B9C3A5F}" srcOrd="2" destOrd="0" presId="urn:microsoft.com/office/officeart/2005/8/layout/process5"/>
    <dgm:cxn modelId="{EC1491FB-0984-4042-A760-C269BAC14322}" type="presParOf" srcId="{83722A24-7CAD-5B47-A723-2DC34601CBB6}" destId="{6225444C-B446-3141-B4F9-E9E3A63FD841}" srcOrd="3" destOrd="0" presId="urn:microsoft.com/office/officeart/2005/8/layout/process5"/>
    <dgm:cxn modelId="{2B0B51D0-F25C-7340-88FC-E4B71005FAE8}" type="presParOf" srcId="{6225444C-B446-3141-B4F9-E9E3A63FD841}" destId="{A25A3BD3-E568-1643-8E94-B6A782912866}" srcOrd="0" destOrd="0" presId="urn:microsoft.com/office/officeart/2005/8/layout/process5"/>
    <dgm:cxn modelId="{E1339829-1630-494C-939B-76D32C3F4D8D}" type="presParOf" srcId="{83722A24-7CAD-5B47-A723-2DC34601CBB6}" destId="{22739590-1676-3541-A6A3-B7EA45BE31A3}" srcOrd="4" destOrd="0" presId="urn:microsoft.com/office/officeart/2005/8/layout/process5"/>
    <dgm:cxn modelId="{46001BBD-0F65-9D4D-A9D4-AF26492AB48A}" type="presParOf" srcId="{83722A24-7CAD-5B47-A723-2DC34601CBB6}" destId="{7B9B45E9-A8A1-3445-9314-32E54355DEA2}" srcOrd="5" destOrd="0" presId="urn:microsoft.com/office/officeart/2005/8/layout/process5"/>
    <dgm:cxn modelId="{1234F7E4-9359-3240-BA8E-CCA9C7059E38}" type="presParOf" srcId="{7B9B45E9-A8A1-3445-9314-32E54355DEA2}" destId="{DFF20EB0-0C82-0641-8062-51DEAA06DB78}" srcOrd="0" destOrd="0" presId="urn:microsoft.com/office/officeart/2005/8/layout/process5"/>
    <dgm:cxn modelId="{C8E07523-383E-0A4F-BACF-972F738C1DF2}" type="presParOf" srcId="{83722A24-7CAD-5B47-A723-2DC34601CBB6}" destId="{E204230D-E175-DE4C-8460-33058FD8F52E}" srcOrd="6" destOrd="0" presId="urn:microsoft.com/office/officeart/2005/8/layout/process5"/>
    <dgm:cxn modelId="{17C12401-0DD3-3E40-A1BC-86044102F374}" type="presParOf" srcId="{83722A24-7CAD-5B47-A723-2DC34601CBB6}" destId="{F2F3EE14-67D1-E046-9F51-2106CDF4F254}" srcOrd="7" destOrd="0" presId="urn:microsoft.com/office/officeart/2005/8/layout/process5"/>
    <dgm:cxn modelId="{91CBB610-7D36-D54D-A1BD-32ACB7B2B8F3}" type="presParOf" srcId="{F2F3EE14-67D1-E046-9F51-2106CDF4F254}" destId="{A6C729D1-8E16-E241-9655-4B9ED7CBCE65}" srcOrd="0" destOrd="0" presId="urn:microsoft.com/office/officeart/2005/8/layout/process5"/>
    <dgm:cxn modelId="{A3BAA1FC-9756-A743-9F33-E15801247EDC}" type="presParOf" srcId="{83722A24-7CAD-5B47-A723-2DC34601CBB6}" destId="{77C9932F-2DD6-D94A-B732-3481466C10AB}" srcOrd="8" destOrd="0" presId="urn:microsoft.com/office/officeart/2005/8/layout/process5"/>
    <dgm:cxn modelId="{04ADCD1F-499F-DC44-8B41-ACE0BDE9B095}" type="presParOf" srcId="{83722A24-7CAD-5B47-A723-2DC34601CBB6}" destId="{82F7EABE-8175-E747-BC64-586213018606}" srcOrd="9" destOrd="0" presId="urn:microsoft.com/office/officeart/2005/8/layout/process5"/>
    <dgm:cxn modelId="{3E8BD292-D45F-F842-A43E-E2A23FD09D76}" type="presParOf" srcId="{82F7EABE-8175-E747-BC64-586213018606}" destId="{2A5132FC-21B0-BE45-80F2-188A05D53B04}" srcOrd="0" destOrd="0" presId="urn:microsoft.com/office/officeart/2005/8/layout/process5"/>
    <dgm:cxn modelId="{310BF76C-18BE-434B-AC58-EA21ADB82A1A}" type="presParOf" srcId="{83722A24-7CAD-5B47-A723-2DC34601CBB6}" destId="{8C350174-F89B-724E-9AB7-413817ED3101}"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F63B1-6570-F64D-B048-696412118C8D}">
      <dsp:nvSpPr>
        <dsp:cNvPr id="0" name=""/>
        <dsp:cNvSpPr/>
      </dsp:nvSpPr>
      <dsp:spPr>
        <a:xfrm>
          <a:off x="8268" y="143849"/>
          <a:ext cx="2471312" cy="1482787"/>
        </a:xfrm>
        <a:prstGeom prst="roundRect">
          <a:avLst>
            <a:gd name="adj" fmla="val 10000"/>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INTRODUCTION</a:t>
          </a:r>
        </a:p>
        <a:p>
          <a:pPr marL="0" lvl="0" indent="0" algn="ctr" defTabSz="800100">
            <a:lnSpc>
              <a:spcPct val="90000"/>
            </a:lnSpc>
            <a:spcBef>
              <a:spcPct val="0"/>
            </a:spcBef>
            <a:spcAft>
              <a:spcPct val="35000"/>
            </a:spcAft>
            <a:buNone/>
          </a:pPr>
          <a:r>
            <a:rPr lang="en-US" sz="1800" b="1" kern="1200" dirty="0">
              <a:solidFill>
                <a:schemeClr val="tx1"/>
              </a:solidFill>
            </a:rPr>
            <a:t> [SET-UP]:   </a:t>
          </a:r>
          <a:r>
            <a:rPr lang="en-US" sz="1800" kern="1200" dirty="0"/>
            <a:t>genre, main characters, setting</a:t>
          </a:r>
        </a:p>
      </dsp:txBody>
      <dsp:txXfrm>
        <a:off x="51697" y="187278"/>
        <a:ext cx="2384454" cy="1395929"/>
      </dsp:txXfrm>
    </dsp:sp>
    <dsp:sp modelId="{86D814A7-B74E-E048-93CE-E09CE3DC100E}">
      <dsp:nvSpPr>
        <dsp:cNvPr id="0" name=""/>
        <dsp:cNvSpPr/>
      </dsp:nvSpPr>
      <dsp:spPr>
        <a:xfrm>
          <a:off x="2697056" y="578800"/>
          <a:ext cx="523918" cy="6128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697056" y="701377"/>
        <a:ext cx="366743" cy="367731"/>
      </dsp:txXfrm>
    </dsp:sp>
    <dsp:sp modelId="{3980C8F3-23A7-DE4F-931E-77F34B9C3A5F}">
      <dsp:nvSpPr>
        <dsp:cNvPr id="0" name=""/>
        <dsp:cNvSpPr/>
      </dsp:nvSpPr>
      <dsp:spPr>
        <a:xfrm>
          <a:off x="3468106" y="143849"/>
          <a:ext cx="2471312" cy="1482787"/>
        </a:xfrm>
        <a:prstGeom prst="roundRect">
          <a:avLst>
            <a:gd name="adj" fmla="val 10000"/>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INCITING INCIDENT: </a:t>
          </a:r>
          <a:r>
            <a:rPr lang="en-US" sz="1800" kern="1200" dirty="0"/>
            <a:t>the event that sets off the conflict and drama (caused by the villain)</a:t>
          </a:r>
        </a:p>
      </dsp:txBody>
      <dsp:txXfrm>
        <a:off x="3511535" y="187278"/>
        <a:ext cx="2384454" cy="1395929"/>
      </dsp:txXfrm>
    </dsp:sp>
    <dsp:sp modelId="{6225444C-B446-3141-B4F9-E9E3A63FD841}">
      <dsp:nvSpPr>
        <dsp:cNvPr id="0" name=""/>
        <dsp:cNvSpPr/>
      </dsp:nvSpPr>
      <dsp:spPr>
        <a:xfrm>
          <a:off x="6156894" y="578800"/>
          <a:ext cx="523918" cy="6128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156894" y="701377"/>
        <a:ext cx="366743" cy="367731"/>
      </dsp:txXfrm>
    </dsp:sp>
    <dsp:sp modelId="{22739590-1676-3541-A6A3-B7EA45BE31A3}">
      <dsp:nvSpPr>
        <dsp:cNvPr id="0" name=""/>
        <dsp:cNvSpPr/>
      </dsp:nvSpPr>
      <dsp:spPr>
        <a:xfrm>
          <a:off x="6927943" y="143849"/>
          <a:ext cx="2471312" cy="1482787"/>
        </a:xfrm>
        <a:prstGeom prst="roundRect">
          <a:avLst>
            <a:gd name="adj" fmla="val 10000"/>
          </a:avLst>
        </a:prstGeom>
        <a:solidFill>
          <a:srgbClr val="FFC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RISING ACTION</a:t>
          </a:r>
          <a:r>
            <a:rPr lang="en-US" sz="1800" kern="1200" dirty="0">
              <a:solidFill>
                <a:schemeClr val="tx1"/>
              </a:solidFill>
            </a:rPr>
            <a:t>: the build up of events and growing tension towards the crisis (or climax)</a:t>
          </a:r>
        </a:p>
      </dsp:txBody>
      <dsp:txXfrm>
        <a:off x="6971372" y="187278"/>
        <a:ext cx="2384454" cy="1395929"/>
      </dsp:txXfrm>
    </dsp:sp>
    <dsp:sp modelId="{7B9B45E9-A8A1-3445-9314-32E54355DEA2}">
      <dsp:nvSpPr>
        <dsp:cNvPr id="0" name=""/>
        <dsp:cNvSpPr/>
      </dsp:nvSpPr>
      <dsp:spPr>
        <a:xfrm rot="5400000">
          <a:off x="7901641" y="1799629"/>
          <a:ext cx="523918" cy="6128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7979735" y="1844113"/>
        <a:ext cx="367731" cy="366743"/>
      </dsp:txXfrm>
    </dsp:sp>
    <dsp:sp modelId="{E204230D-E175-DE4C-8460-33058FD8F52E}">
      <dsp:nvSpPr>
        <dsp:cNvPr id="0" name=""/>
        <dsp:cNvSpPr/>
      </dsp:nvSpPr>
      <dsp:spPr>
        <a:xfrm>
          <a:off x="6927943" y="2615162"/>
          <a:ext cx="2471312" cy="1482787"/>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CRISIS (CLIMAX): </a:t>
          </a:r>
          <a:r>
            <a:rPr lang="en-US" sz="1800" kern="1200" dirty="0"/>
            <a:t>the dramatic moment of change, where everything seems to go wrong for the hero</a:t>
          </a:r>
        </a:p>
      </dsp:txBody>
      <dsp:txXfrm>
        <a:off x="6971372" y="2658591"/>
        <a:ext cx="2384454" cy="1395929"/>
      </dsp:txXfrm>
    </dsp:sp>
    <dsp:sp modelId="{F2F3EE14-67D1-E046-9F51-2106CDF4F254}">
      <dsp:nvSpPr>
        <dsp:cNvPr id="0" name=""/>
        <dsp:cNvSpPr/>
      </dsp:nvSpPr>
      <dsp:spPr>
        <a:xfrm rot="10800000">
          <a:off x="6186550" y="3050113"/>
          <a:ext cx="523918" cy="6128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6343725" y="3172690"/>
        <a:ext cx="366743" cy="367731"/>
      </dsp:txXfrm>
    </dsp:sp>
    <dsp:sp modelId="{77C9932F-2DD6-D94A-B732-3481466C10AB}">
      <dsp:nvSpPr>
        <dsp:cNvPr id="0" name=""/>
        <dsp:cNvSpPr/>
      </dsp:nvSpPr>
      <dsp:spPr>
        <a:xfrm>
          <a:off x="3468106" y="2615162"/>
          <a:ext cx="2471312" cy="1482787"/>
        </a:xfrm>
        <a:prstGeom prst="roundRect">
          <a:avLst>
            <a:gd name="adj" fmla="val 10000"/>
          </a:avLst>
        </a:prstGeom>
        <a:solidFill>
          <a:srgbClr val="FFC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FALLING ACTION: </a:t>
          </a:r>
          <a:r>
            <a:rPr lang="en-US" sz="1800" kern="1200" dirty="0">
              <a:solidFill>
                <a:schemeClr val="tx1"/>
              </a:solidFill>
            </a:rPr>
            <a:t>The hero recovers and takes control, pushing forward to the final confrontation </a:t>
          </a:r>
        </a:p>
      </dsp:txBody>
      <dsp:txXfrm>
        <a:off x="3511535" y="2658591"/>
        <a:ext cx="2384454" cy="1395929"/>
      </dsp:txXfrm>
    </dsp:sp>
    <dsp:sp modelId="{82F7EABE-8175-E747-BC64-586213018606}">
      <dsp:nvSpPr>
        <dsp:cNvPr id="0" name=""/>
        <dsp:cNvSpPr/>
      </dsp:nvSpPr>
      <dsp:spPr>
        <a:xfrm rot="10800000">
          <a:off x="2726712" y="3050113"/>
          <a:ext cx="523918" cy="6128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2883887" y="3172690"/>
        <a:ext cx="366743" cy="367731"/>
      </dsp:txXfrm>
    </dsp:sp>
    <dsp:sp modelId="{8C350174-F89B-724E-9AB7-413817ED3101}">
      <dsp:nvSpPr>
        <dsp:cNvPr id="0" name=""/>
        <dsp:cNvSpPr/>
      </dsp:nvSpPr>
      <dsp:spPr>
        <a:xfrm>
          <a:off x="8268" y="2615162"/>
          <a:ext cx="2471312" cy="14827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RESOLUTION:</a:t>
          </a:r>
          <a:r>
            <a:rPr lang="en-US" sz="1800" kern="1200" dirty="0"/>
            <a:t> the villain is defeated, the hero returns </a:t>
          </a:r>
        </a:p>
      </dsp:txBody>
      <dsp:txXfrm>
        <a:off x="51697" y="2658591"/>
        <a:ext cx="2384454" cy="139592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ECE45-FB50-6183-F495-547F5953D2C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77DFB28-C866-3D41-A204-2164F088C9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683D00D-06C1-91C0-7FBE-BE5916A0DB95}"/>
              </a:ext>
            </a:extLst>
          </p:cNvPr>
          <p:cNvSpPr>
            <a:spLocks noGrp="1"/>
          </p:cNvSpPr>
          <p:nvPr>
            <p:ph type="dt" sz="half" idx="10"/>
          </p:nvPr>
        </p:nvSpPr>
        <p:spPr/>
        <p:txBody>
          <a:bodyPr/>
          <a:lstStyle/>
          <a:p>
            <a:fld id="{141F32F3-051D-A445-838D-AAEF33AE219B}" type="datetimeFigureOut">
              <a:rPr lang="en-US" smtClean="0"/>
              <a:t>6/4/24</a:t>
            </a:fld>
            <a:endParaRPr lang="en-US"/>
          </a:p>
        </p:txBody>
      </p:sp>
      <p:sp>
        <p:nvSpPr>
          <p:cNvPr id="5" name="Footer Placeholder 4">
            <a:extLst>
              <a:ext uri="{FF2B5EF4-FFF2-40B4-BE49-F238E27FC236}">
                <a16:creationId xmlns:a16="http://schemas.microsoft.com/office/drawing/2014/main" id="{20C27240-9A78-8CEC-D592-34C27E014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016836-E85A-93CF-AD9B-A65FC1E08A2B}"/>
              </a:ext>
            </a:extLst>
          </p:cNvPr>
          <p:cNvSpPr>
            <a:spLocks noGrp="1"/>
          </p:cNvSpPr>
          <p:nvPr>
            <p:ph type="sldNum" sz="quarter" idx="12"/>
          </p:nvPr>
        </p:nvSpPr>
        <p:spPr/>
        <p:txBody>
          <a:bodyPr/>
          <a:lstStyle/>
          <a:p>
            <a:fld id="{4C2DDBB4-AFF5-554F-B26C-F0EC2BFF0F96}" type="slidenum">
              <a:rPr lang="en-US" smtClean="0"/>
              <a:t>‹#›</a:t>
            </a:fld>
            <a:endParaRPr lang="en-US"/>
          </a:p>
        </p:txBody>
      </p:sp>
    </p:spTree>
    <p:extLst>
      <p:ext uri="{BB962C8B-B14F-4D97-AF65-F5344CB8AC3E}">
        <p14:creationId xmlns:p14="http://schemas.microsoft.com/office/powerpoint/2010/main" val="352834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C7CEC-2087-F6CE-026D-05A4748E9CC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EAD5099-7265-C957-9EDE-F054C97C908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FCAE5E-92F8-7563-83E3-B2F42E0FFE82}"/>
              </a:ext>
            </a:extLst>
          </p:cNvPr>
          <p:cNvSpPr>
            <a:spLocks noGrp="1"/>
          </p:cNvSpPr>
          <p:nvPr>
            <p:ph type="dt" sz="half" idx="10"/>
          </p:nvPr>
        </p:nvSpPr>
        <p:spPr/>
        <p:txBody>
          <a:bodyPr/>
          <a:lstStyle/>
          <a:p>
            <a:fld id="{141F32F3-051D-A445-838D-AAEF33AE219B}" type="datetimeFigureOut">
              <a:rPr lang="en-US" smtClean="0"/>
              <a:t>6/4/24</a:t>
            </a:fld>
            <a:endParaRPr lang="en-US"/>
          </a:p>
        </p:txBody>
      </p:sp>
      <p:sp>
        <p:nvSpPr>
          <p:cNvPr id="5" name="Footer Placeholder 4">
            <a:extLst>
              <a:ext uri="{FF2B5EF4-FFF2-40B4-BE49-F238E27FC236}">
                <a16:creationId xmlns:a16="http://schemas.microsoft.com/office/drawing/2014/main" id="{15FA3786-84A6-8969-241E-67CA804926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9F94F-452A-CCD1-AE1B-E6E7156A5362}"/>
              </a:ext>
            </a:extLst>
          </p:cNvPr>
          <p:cNvSpPr>
            <a:spLocks noGrp="1"/>
          </p:cNvSpPr>
          <p:nvPr>
            <p:ph type="sldNum" sz="quarter" idx="12"/>
          </p:nvPr>
        </p:nvSpPr>
        <p:spPr/>
        <p:txBody>
          <a:bodyPr/>
          <a:lstStyle/>
          <a:p>
            <a:fld id="{4C2DDBB4-AFF5-554F-B26C-F0EC2BFF0F96}" type="slidenum">
              <a:rPr lang="en-US" smtClean="0"/>
              <a:t>‹#›</a:t>
            </a:fld>
            <a:endParaRPr lang="en-US"/>
          </a:p>
        </p:txBody>
      </p:sp>
    </p:spTree>
    <p:extLst>
      <p:ext uri="{BB962C8B-B14F-4D97-AF65-F5344CB8AC3E}">
        <p14:creationId xmlns:p14="http://schemas.microsoft.com/office/powerpoint/2010/main" val="422345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E816D9-C0E4-65D3-6A3A-957A18C86E7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2522939-5C2A-58BF-EEA5-6FE014E9367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D0CB71-F7CF-22DB-AE62-BDF11EFF6765}"/>
              </a:ext>
            </a:extLst>
          </p:cNvPr>
          <p:cNvSpPr>
            <a:spLocks noGrp="1"/>
          </p:cNvSpPr>
          <p:nvPr>
            <p:ph type="dt" sz="half" idx="10"/>
          </p:nvPr>
        </p:nvSpPr>
        <p:spPr/>
        <p:txBody>
          <a:bodyPr/>
          <a:lstStyle/>
          <a:p>
            <a:fld id="{141F32F3-051D-A445-838D-AAEF33AE219B}" type="datetimeFigureOut">
              <a:rPr lang="en-US" smtClean="0"/>
              <a:t>6/4/24</a:t>
            </a:fld>
            <a:endParaRPr lang="en-US"/>
          </a:p>
        </p:txBody>
      </p:sp>
      <p:sp>
        <p:nvSpPr>
          <p:cNvPr id="5" name="Footer Placeholder 4">
            <a:extLst>
              <a:ext uri="{FF2B5EF4-FFF2-40B4-BE49-F238E27FC236}">
                <a16:creationId xmlns:a16="http://schemas.microsoft.com/office/drawing/2014/main" id="{64615A6E-E9FA-BD67-CCF9-19D542393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422DD-F520-DF99-2229-EAC1355E0749}"/>
              </a:ext>
            </a:extLst>
          </p:cNvPr>
          <p:cNvSpPr>
            <a:spLocks noGrp="1"/>
          </p:cNvSpPr>
          <p:nvPr>
            <p:ph type="sldNum" sz="quarter" idx="12"/>
          </p:nvPr>
        </p:nvSpPr>
        <p:spPr/>
        <p:txBody>
          <a:bodyPr/>
          <a:lstStyle/>
          <a:p>
            <a:fld id="{4C2DDBB4-AFF5-554F-B26C-F0EC2BFF0F96}" type="slidenum">
              <a:rPr lang="en-US" smtClean="0"/>
              <a:t>‹#›</a:t>
            </a:fld>
            <a:endParaRPr lang="en-US"/>
          </a:p>
        </p:txBody>
      </p:sp>
    </p:spTree>
    <p:extLst>
      <p:ext uri="{BB962C8B-B14F-4D97-AF65-F5344CB8AC3E}">
        <p14:creationId xmlns:p14="http://schemas.microsoft.com/office/powerpoint/2010/main" val="145816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291BF-BD6B-4E59-23BA-B6A4F85CA3C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12D18AB-E51C-3C15-69D8-60E99B5E9AE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EA0D29-CC7D-6BAA-ECBD-A654842C424F}"/>
              </a:ext>
            </a:extLst>
          </p:cNvPr>
          <p:cNvSpPr>
            <a:spLocks noGrp="1"/>
          </p:cNvSpPr>
          <p:nvPr>
            <p:ph type="dt" sz="half" idx="10"/>
          </p:nvPr>
        </p:nvSpPr>
        <p:spPr/>
        <p:txBody>
          <a:bodyPr/>
          <a:lstStyle/>
          <a:p>
            <a:fld id="{141F32F3-051D-A445-838D-AAEF33AE219B}" type="datetimeFigureOut">
              <a:rPr lang="en-US" smtClean="0"/>
              <a:t>6/4/24</a:t>
            </a:fld>
            <a:endParaRPr lang="en-US"/>
          </a:p>
        </p:txBody>
      </p:sp>
      <p:sp>
        <p:nvSpPr>
          <p:cNvPr id="5" name="Footer Placeholder 4">
            <a:extLst>
              <a:ext uri="{FF2B5EF4-FFF2-40B4-BE49-F238E27FC236}">
                <a16:creationId xmlns:a16="http://schemas.microsoft.com/office/drawing/2014/main" id="{89389262-1E9F-2335-AF9A-C5D775540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C4E2C-1213-9FFE-04C0-35D4C3706D9E}"/>
              </a:ext>
            </a:extLst>
          </p:cNvPr>
          <p:cNvSpPr>
            <a:spLocks noGrp="1"/>
          </p:cNvSpPr>
          <p:nvPr>
            <p:ph type="sldNum" sz="quarter" idx="12"/>
          </p:nvPr>
        </p:nvSpPr>
        <p:spPr/>
        <p:txBody>
          <a:bodyPr/>
          <a:lstStyle/>
          <a:p>
            <a:fld id="{4C2DDBB4-AFF5-554F-B26C-F0EC2BFF0F96}" type="slidenum">
              <a:rPr lang="en-US" smtClean="0"/>
              <a:t>‹#›</a:t>
            </a:fld>
            <a:endParaRPr lang="en-US"/>
          </a:p>
        </p:txBody>
      </p:sp>
    </p:spTree>
    <p:extLst>
      <p:ext uri="{BB962C8B-B14F-4D97-AF65-F5344CB8AC3E}">
        <p14:creationId xmlns:p14="http://schemas.microsoft.com/office/powerpoint/2010/main" val="3996142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AB134-CF5A-D9A8-D095-FDE44D359C4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A0391BD-0C83-DF94-88CB-EBDC8E4D49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54A3D3F-D865-B45A-E36C-DA346F13D3DD}"/>
              </a:ext>
            </a:extLst>
          </p:cNvPr>
          <p:cNvSpPr>
            <a:spLocks noGrp="1"/>
          </p:cNvSpPr>
          <p:nvPr>
            <p:ph type="dt" sz="half" idx="10"/>
          </p:nvPr>
        </p:nvSpPr>
        <p:spPr/>
        <p:txBody>
          <a:bodyPr/>
          <a:lstStyle/>
          <a:p>
            <a:fld id="{141F32F3-051D-A445-838D-AAEF33AE219B}" type="datetimeFigureOut">
              <a:rPr lang="en-US" smtClean="0"/>
              <a:t>6/4/24</a:t>
            </a:fld>
            <a:endParaRPr lang="en-US"/>
          </a:p>
        </p:txBody>
      </p:sp>
      <p:sp>
        <p:nvSpPr>
          <p:cNvPr id="5" name="Footer Placeholder 4">
            <a:extLst>
              <a:ext uri="{FF2B5EF4-FFF2-40B4-BE49-F238E27FC236}">
                <a16:creationId xmlns:a16="http://schemas.microsoft.com/office/drawing/2014/main" id="{47F87CDB-22FA-32EC-683F-275DF9B835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229B7-2C35-51C8-53B1-2AF7982D3DF9}"/>
              </a:ext>
            </a:extLst>
          </p:cNvPr>
          <p:cNvSpPr>
            <a:spLocks noGrp="1"/>
          </p:cNvSpPr>
          <p:nvPr>
            <p:ph type="sldNum" sz="quarter" idx="12"/>
          </p:nvPr>
        </p:nvSpPr>
        <p:spPr/>
        <p:txBody>
          <a:bodyPr/>
          <a:lstStyle/>
          <a:p>
            <a:fld id="{4C2DDBB4-AFF5-554F-B26C-F0EC2BFF0F96}" type="slidenum">
              <a:rPr lang="en-US" smtClean="0"/>
              <a:t>‹#›</a:t>
            </a:fld>
            <a:endParaRPr lang="en-US"/>
          </a:p>
        </p:txBody>
      </p:sp>
    </p:spTree>
    <p:extLst>
      <p:ext uri="{BB962C8B-B14F-4D97-AF65-F5344CB8AC3E}">
        <p14:creationId xmlns:p14="http://schemas.microsoft.com/office/powerpoint/2010/main" val="3757801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40B7C-56DC-32B9-F753-97D23949C6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B6AF5AA-0F14-228E-6049-3F5EFEA9958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9ED25A2-492D-2394-530B-DD1D0C9AE72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3AD7ADB-5333-A448-F2B4-207C0B99F759}"/>
              </a:ext>
            </a:extLst>
          </p:cNvPr>
          <p:cNvSpPr>
            <a:spLocks noGrp="1"/>
          </p:cNvSpPr>
          <p:nvPr>
            <p:ph type="dt" sz="half" idx="10"/>
          </p:nvPr>
        </p:nvSpPr>
        <p:spPr/>
        <p:txBody>
          <a:bodyPr/>
          <a:lstStyle/>
          <a:p>
            <a:fld id="{141F32F3-051D-A445-838D-AAEF33AE219B}" type="datetimeFigureOut">
              <a:rPr lang="en-US" smtClean="0"/>
              <a:t>6/4/24</a:t>
            </a:fld>
            <a:endParaRPr lang="en-US"/>
          </a:p>
        </p:txBody>
      </p:sp>
      <p:sp>
        <p:nvSpPr>
          <p:cNvPr id="6" name="Footer Placeholder 5">
            <a:extLst>
              <a:ext uri="{FF2B5EF4-FFF2-40B4-BE49-F238E27FC236}">
                <a16:creationId xmlns:a16="http://schemas.microsoft.com/office/drawing/2014/main" id="{AFA89FBA-39C0-242E-4215-C0CDCF5C4B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7925FB-7936-105F-5E6D-4225FA30DC84}"/>
              </a:ext>
            </a:extLst>
          </p:cNvPr>
          <p:cNvSpPr>
            <a:spLocks noGrp="1"/>
          </p:cNvSpPr>
          <p:nvPr>
            <p:ph type="sldNum" sz="quarter" idx="12"/>
          </p:nvPr>
        </p:nvSpPr>
        <p:spPr/>
        <p:txBody>
          <a:bodyPr/>
          <a:lstStyle/>
          <a:p>
            <a:fld id="{4C2DDBB4-AFF5-554F-B26C-F0EC2BFF0F96}" type="slidenum">
              <a:rPr lang="en-US" smtClean="0"/>
              <a:t>‹#›</a:t>
            </a:fld>
            <a:endParaRPr lang="en-US"/>
          </a:p>
        </p:txBody>
      </p:sp>
    </p:spTree>
    <p:extLst>
      <p:ext uri="{BB962C8B-B14F-4D97-AF65-F5344CB8AC3E}">
        <p14:creationId xmlns:p14="http://schemas.microsoft.com/office/powerpoint/2010/main" val="1476988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E7DD3-0C49-46A4-CE62-A0D1AF35E1A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AB85615-F307-6F13-92B6-7D46F1E46D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173CF44-FDE1-4298-F3E4-83940E9EDB3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C7FB79E-4D52-BF6E-7E2D-F8FA65557D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68FA099-97CE-6542-C944-CD1FF7C1048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93BE3A-55C6-B667-E84B-FD329735758A}"/>
              </a:ext>
            </a:extLst>
          </p:cNvPr>
          <p:cNvSpPr>
            <a:spLocks noGrp="1"/>
          </p:cNvSpPr>
          <p:nvPr>
            <p:ph type="dt" sz="half" idx="10"/>
          </p:nvPr>
        </p:nvSpPr>
        <p:spPr/>
        <p:txBody>
          <a:bodyPr/>
          <a:lstStyle/>
          <a:p>
            <a:fld id="{141F32F3-051D-A445-838D-AAEF33AE219B}" type="datetimeFigureOut">
              <a:rPr lang="en-US" smtClean="0"/>
              <a:t>6/4/24</a:t>
            </a:fld>
            <a:endParaRPr lang="en-US"/>
          </a:p>
        </p:txBody>
      </p:sp>
      <p:sp>
        <p:nvSpPr>
          <p:cNvPr id="8" name="Footer Placeholder 7">
            <a:extLst>
              <a:ext uri="{FF2B5EF4-FFF2-40B4-BE49-F238E27FC236}">
                <a16:creationId xmlns:a16="http://schemas.microsoft.com/office/drawing/2014/main" id="{B723B507-8253-8A63-4BD4-90A7880516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118C36-E86B-74BE-445F-6201E3ADEF86}"/>
              </a:ext>
            </a:extLst>
          </p:cNvPr>
          <p:cNvSpPr>
            <a:spLocks noGrp="1"/>
          </p:cNvSpPr>
          <p:nvPr>
            <p:ph type="sldNum" sz="quarter" idx="12"/>
          </p:nvPr>
        </p:nvSpPr>
        <p:spPr/>
        <p:txBody>
          <a:bodyPr/>
          <a:lstStyle/>
          <a:p>
            <a:fld id="{4C2DDBB4-AFF5-554F-B26C-F0EC2BFF0F96}" type="slidenum">
              <a:rPr lang="en-US" smtClean="0"/>
              <a:t>‹#›</a:t>
            </a:fld>
            <a:endParaRPr lang="en-US"/>
          </a:p>
        </p:txBody>
      </p:sp>
    </p:spTree>
    <p:extLst>
      <p:ext uri="{BB962C8B-B14F-4D97-AF65-F5344CB8AC3E}">
        <p14:creationId xmlns:p14="http://schemas.microsoft.com/office/powerpoint/2010/main" val="4129142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A2910-BB09-4BE6-FD9E-E305C5F1E28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F2774EE-E4C9-2203-52EA-9BA5E3BD1DC2}"/>
              </a:ext>
            </a:extLst>
          </p:cNvPr>
          <p:cNvSpPr>
            <a:spLocks noGrp="1"/>
          </p:cNvSpPr>
          <p:nvPr>
            <p:ph type="dt" sz="half" idx="10"/>
          </p:nvPr>
        </p:nvSpPr>
        <p:spPr/>
        <p:txBody>
          <a:bodyPr/>
          <a:lstStyle/>
          <a:p>
            <a:fld id="{141F32F3-051D-A445-838D-AAEF33AE219B}" type="datetimeFigureOut">
              <a:rPr lang="en-US" smtClean="0"/>
              <a:t>6/4/24</a:t>
            </a:fld>
            <a:endParaRPr lang="en-US"/>
          </a:p>
        </p:txBody>
      </p:sp>
      <p:sp>
        <p:nvSpPr>
          <p:cNvPr id="4" name="Footer Placeholder 3">
            <a:extLst>
              <a:ext uri="{FF2B5EF4-FFF2-40B4-BE49-F238E27FC236}">
                <a16:creationId xmlns:a16="http://schemas.microsoft.com/office/drawing/2014/main" id="{EB0E6208-93F9-9E65-88E2-7502DF030B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1EEC9C-E2ED-9A47-C82F-3299EB343848}"/>
              </a:ext>
            </a:extLst>
          </p:cNvPr>
          <p:cNvSpPr>
            <a:spLocks noGrp="1"/>
          </p:cNvSpPr>
          <p:nvPr>
            <p:ph type="sldNum" sz="quarter" idx="12"/>
          </p:nvPr>
        </p:nvSpPr>
        <p:spPr/>
        <p:txBody>
          <a:bodyPr/>
          <a:lstStyle/>
          <a:p>
            <a:fld id="{4C2DDBB4-AFF5-554F-B26C-F0EC2BFF0F96}" type="slidenum">
              <a:rPr lang="en-US" smtClean="0"/>
              <a:t>‹#›</a:t>
            </a:fld>
            <a:endParaRPr lang="en-US"/>
          </a:p>
        </p:txBody>
      </p:sp>
    </p:spTree>
    <p:extLst>
      <p:ext uri="{BB962C8B-B14F-4D97-AF65-F5344CB8AC3E}">
        <p14:creationId xmlns:p14="http://schemas.microsoft.com/office/powerpoint/2010/main" val="3195250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FAD4F1-0350-0536-18C1-2061DEBFD128}"/>
              </a:ext>
            </a:extLst>
          </p:cNvPr>
          <p:cNvSpPr>
            <a:spLocks noGrp="1"/>
          </p:cNvSpPr>
          <p:nvPr>
            <p:ph type="dt" sz="half" idx="10"/>
          </p:nvPr>
        </p:nvSpPr>
        <p:spPr/>
        <p:txBody>
          <a:bodyPr/>
          <a:lstStyle/>
          <a:p>
            <a:fld id="{141F32F3-051D-A445-838D-AAEF33AE219B}" type="datetimeFigureOut">
              <a:rPr lang="en-US" smtClean="0"/>
              <a:t>6/4/24</a:t>
            </a:fld>
            <a:endParaRPr lang="en-US"/>
          </a:p>
        </p:txBody>
      </p:sp>
      <p:sp>
        <p:nvSpPr>
          <p:cNvPr id="3" name="Footer Placeholder 2">
            <a:extLst>
              <a:ext uri="{FF2B5EF4-FFF2-40B4-BE49-F238E27FC236}">
                <a16:creationId xmlns:a16="http://schemas.microsoft.com/office/drawing/2014/main" id="{1DE3D8E3-61D2-C641-1E06-FC2602FBE3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4790AB-AEEE-6639-119E-7769D6132777}"/>
              </a:ext>
            </a:extLst>
          </p:cNvPr>
          <p:cNvSpPr>
            <a:spLocks noGrp="1"/>
          </p:cNvSpPr>
          <p:nvPr>
            <p:ph type="sldNum" sz="quarter" idx="12"/>
          </p:nvPr>
        </p:nvSpPr>
        <p:spPr/>
        <p:txBody>
          <a:bodyPr/>
          <a:lstStyle/>
          <a:p>
            <a:fld id="{4C2DDBB4-AFF5-554F-B26C-F0EC2BFF0F96}" type="slidenum">
              <a:rPr lang="en-US" smtClean="0"/>
              <a:t>‹#›</a:t>
            </a:fld>
            <a:endParaRPr lang="en-US"/>
          </a:p>
        </p:txBody>
      </p:sp>
    </p:spTree>
    <p:extLst>
      <p:ext uri="{BB962C8B-B14F-4D97-AF65-F5344CB8AC3E}">
        <p14:creationId xmlns:p14="http://schemas.microsoft.com/office/powerpoint/2010/main" val="3516297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3CD6-B005-7C52-ED5D-52CE3853F32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05958A7-DB11-B0B0-DD6C-7A56153F22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3A32475-48C2-0ACB-80FA-990879CCC6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673BB5C-4279-3133-DE22-73E8FADEF607}"/>
              </a:ext>
            </a:extLst>
          </p:cNvPr>
          <p:cNvSpPr>
            <a:spLocks noGrp="1"/>
          </p:cNvSpPr>
          <p:nvPr>
            <p:ph type="dt" sz="half" idx="10"/>
          </p:nvPr>
        </p:nvSpPr>
        <p:spPr/>
        <p:txBody>
          <a:bodyPr/>
          <a:lstStyle/>
          <a:p>
            <a:fld id="{141F32F3-051D-A445-838D-AAEF33AE219B}" type="datetimeFigureOut">
              <a:rPr lang="en-US" smtClean="0"/>
              <a:t>6/4/24</a:t>
            </a:fld>
            <a:endParaRPr lang="en-US"/>
          </a:p>
        </p:txBody>
      </p:sp>
      <p:sp>
        <p:nvSpPr>
          <p:cNvPr id="6" name="Footer Placeholder 5">
            <a:extLst>
              <a:ext uri="{FF2B5EF4-FFF2-40B4-BE49-F238E27FC236}">
                <a16:creationId xmlns:a16="http://schemas.microsoft.com/office/drawing/2014/main" id="{FD93AF56-10D2-9D48-20CC-4E0DFA6D6F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CAA248-677D-BF6A-1EFC-FCD89340435D}"/>
              </a:ext>
            </a:extLst>
          </p:cNvPr>
          <p:cNvSpPr>
            <a:spLocks noGrp="1"/>
          </p:cNvSpPr>
          <p:nvPr>
            <p:ph type="sldNum" sz="quarter" idx="12"/>
          </p:nvPr>
        </p:nvSpPr>
        <p:spPr/>
        <p:txBody>
          <a:bodyPr/>
          <a:lstStyle/>
          <a:p>
            <a:fld id="{4C2DDBB4-AFF5-554F-B26C-F0EC2BFF0F96}" type="slidenum">
              <a:rPr lang="en-US" smtClean="0"/>
              <a:t>‹#›</a:t>
            </a:fld>
            <a:endParaRPr lang="en-US"/>
          </a:p>
        </p:txBody>
      </p:sp>
    </p:spTree>
    <p:extLst>
      <p:ext uri="{BB962C8B-B14F-4D97-AF65-F5344CB8AC3E}">
        <p14:creationId xmlns:p14="http://schemas.microsoft.com/office/powerpoint/2010/main" val="3229699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22A9-F047-6A40-7CB8-F42C0F1D354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6EB979A-33C0-2354-CF08-1D89ACFFC9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876D97-1E98-0A46-868F-FC7B0C341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FB40EDC-F7C4-52FC-077C-FFB1A7ECD371}"/>
              </a:ext>
            </a:extLst>
          </p:cNvPr>
          <p:cNvSpPr>
            <a:spLocks noGrp="1"/>
          </p:cNvSpPr>
          <p:nvPr>
            <p:ph type="dt" sz="half" idx="10"/>
          </p:nvPr>
        </p:nvSpPr>
        <p:spPr/>
        <p:txBody>
          <a:bodyPr/>
          <a:lstStyle/>
          <a:p>
            <a:fld id="{141F32F3-051D-A445-838D-AAEF33AE219B}" type="datetimeFigureOut">
              <a:rPr lang="en-US" smtClean="0"/>
              <a:t>6/4/24</a:t>
            </a:fld>
            <a:endParaRPr lang="en-US"/>
          </a:p>
        </p:txBody>
      </p:sp>
      <p:sp>
        <p:nvSpPr>
          <p:cNvPr id="6" name="Footer Placeholder 5">
            <a:extLst>
              <a:ext uri="{FF2B5EF4-FFF2-40B4-BE49-F238E27FC236}">
                <a16:creationId xmlns:a16="http://schemas.microsoft.com/office/drawing/2014/main" id="{8F96CD74-C456-E629-2A91-C2926E6B3A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10F6FA-D161-D754-7CF7-2CC748A3BAC3}"/>
              </a:ext>
            </a:extLst>
          </p:cNvPr>
          <p:cNvSpPr>
            <a:spLocks noGrp="1"/>
          </p:cNvSpPr>
          <p:nvPr>
            <p:ph type="sldNum" sz="quarter" idx="12"/>
          </p:nvPr>
        </p:nvSpPr>
        <p:spPr/>
        <p:txBody>
          <a:bodyPr/>
          <a:lstStyle/>
          <a:p>
            <a:fld id="{4C2DDBB4-AFF5-554F-B26C-F0EC2BFF0F96}" type="slidenum">
              <a:rPr lang="en-US" smtClean="0"/>
              <a:t>‹#›</a:t>
            </a:fld>
            <a:endParaRPr lang="en-US"/>
          </a:p>
        </p:txBody>
      </p:sp>
    </p:spTree>
    <p:extLst>
      <p:ext uri="{BB962C8B-B14F-4D97-AF65-F5344CB8AC3E}">
        <p14:creationId xmlns:p14="http://schemas.microsoft.com/office/powerpoint/2010/main" val="980010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89B108-E675-9498-88A9-355FF2C51C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B50FA7E-CB01-CF50-2A27-350EABF9B7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B534B80-95F1-E647-D0D2-3E0CABF9DE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1F32F3-051D-A445-838D-AAEF33AE219B}" type="datetimeFigureOut">
              <a:rPr lang="en-US" smtClean="0"/>
              <a:t>6/4/24</a:t>
            </a:fld>
            <a:endParaRPr lang="en-US"/>
          </a:p>
        </p:txBody>
      </p:sp>
      <p:sp>
        <p:nvSpPr>
          <p:cNvPr id="5" name="Footer Placeholder 4">
            <a:extLst>
              <a:ext uri="{FF2B5EF4-FFF2-40B4-BE49-F238E27FC236}">
                <a16:creationId xmlns:a16="http://schemas.microsoft.com/office/drawing/2014/main" id="{33DCDEB9-CA43-CCBB-61E7-1A303C1671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F236C9E-CB24-025D-F850-3CB991C463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2DDBB4-AFF5-554F-B26C-F0EC2BFF0F96}" type="slidenum">
              <a:rPr lang="en-US" smtClean="0"/>
              <a:t>‹#›</a:t>
            </a:fld>
            <a:endParaRPr lang="en-US"/>
          </a:p>
        </p:txBody>
      </p:sp>
    </p:spTree>
    <p:extLst>
      <p:ext uri="{BB962C8B-B14F-4D97-AF65-F5344CB8AC3E}">
        <p14:creationId xmlns:p14="http://schemas.microsoft.com/office/powerpoint/2010/main" val="2592530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DF351-D722-86DC-6B42-502932DA0A7C}"/>
              </a:ext>
            </a:extLst>
          </p:cNvPr>
          <p:cNvSpPr>
            <a:spLocks noGrp="1"/>
          </p:cNvSpPr>
          <p:nvPr>
            <p:ph type="ctrTitle"/>
          </p:nvPr>
        </p:nvSpPr>
        <p:spPr>
          <a:xfrm>
            <a:off x="643468" y="643467"/>
            <a:ext cx="4620584" cy="4567137"/>
          </a:xfrm>
        </p:spPr>
        <p:txBody>
          <a:bodyPr>
            <a:normAutofit/>
          </a:bodyPr>
          <a:lstStyle/>
          <a:p>
            <a:pPr algn="l"/>
            <a:r>
              <a:rPr lang="en-US" sz="4400" dirty="0"/>
              <a:t>Student Mission Book 6</a:t>
            </a:r>
            <a:br>
              <a:rPr lang="en-US" sz="4400" dirty="0"/>
            </a:br>
            <a:endParaRPr lang="en-US" sz="4400" dirty="0"/>
          </a:p>
        </p:txBody>
      </p:sp>
      <p:sp>
        <p:nvSpPr>
          <p:cNvPr id="3" name="Subtitle 2">
            <a:extLst>
              <a:ext uri="{FF2B5EF4-FFF2-40B4-BE49-F238E27FC236}">
                <a16:creationId xmlns:a16="http://schemas.microsoft.com/office/drawing/2014/main" id="{E8CA7A4C-DB83-113D-F477-D01BF677E842}"/>
              </a:ext>
            </a:extLst>
          </p:cNvPr>
          <p:cNvSpPr>
            <a:spLocks noGrp="1"/>
          </p:cNvSpPr>
          <p:nvPr>
            <p:ph type="subTitle" idx="1"/>
          </p:nvPr>
        </p:nvSpPr>
        <p:spPr>
          <a:xfrm>
            <a:off x="643467" y="5277684"/>
            <a:ext cx="4620584" cy="775494"/>
          </a:xfrm>
        </p:spPr>
        <p:txBody>
          <a:bodyPr>
            <a:normAutofit/>
          </a:bodyPr>
          <a:lstStyle/>
          <a:p>
            <a:pPr algn="l"/>
            <a:r>
              <a:rPr lang="en-US" dirty="0"/>
              <a:t>Roger Haines</a:t>
            </a:r>
          </a:p>
        </p:txBody>
      </p:sp>
      <p:pic>
        <p:nvPicPr>
          <p:cNvPr id="10" name="Picture 9" descr="A book cover of a child and child&#10;&#10;Description automatically generated">
            <a:extLst>
              <a:ext uri="{FF2B5EF4-FFF2-40B4-BE49-F238E27FC236}">
                <a16:creationId xmlns:a16="http://schemas.microsoft.com/office/drawing/2014/main" id="{107CFF8F-A56E-190C-CD23-87AD3449687B}"/>
              </a:ext>
            </a:extLst>
          </p:cNvPr>
          <p:cNvPicPr>
            <a:picLocks noChangeAspect="1"/>
          </p:cNvPicPr>
          <p:nvPr/>
        </p:nvPicPr>
        <p:blipFill rotWithShape="1">
          <a:blip r:embed="rId2"/>
          <a:srcRect l="-4786" t="4873" r="1" b="2037"/>
          <a:stretch/>
        </p:blipFill>
        <p:spPr>
          <a:xfrm>
            <a:off x="7347266" y="1"/>
            <a:ext cx="4841686" cy="6950988"/>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
        <p:nvSpPr>
          <p:cNvPr id="6" name="AutoShape 4">
            <a:extLst>
              <a:ext uri="{FF2B5EF4-FFF2-40B4-BE49-F238E27FC236}">
                <a16:creationId xmlns:a16="http://schemas.microsoft.com/office/drawing/2014/main" id="{9141827F-AC52-D0CF-007F-0AEAA823E06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77203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40E4-B3A2-84F5-14E5-EC9EF3BF4EC1}"/>
              </a:ext>
            </a:extLst>
          </p:cNvPr>
          <p:cNvSpPr>
            <a:spLocks noGrp="1"/>
          </p:cNvSpPr>
          <p:nvPr>
            <p:ph type="title"/>
          </p:nvPr>
        </p:nvSpPr>
        <p:spPr>
          <a:xfrm>
            <a:off x="762000" y="871146"/>
            <a:ext cx="4085665" cy="1283106"/>
          </a:xfrm>
        </p:spPr>
        <p:txBody>
          <a:bodyPr anchor="t">
            <a:normAutofit/>
          </a:bodyPr>
          <a:lstStyle/>
          <a:p>
            <a:r>
              <a:rPr lang="en-US" sz="2500" dirty="0"/>
              <a:t>Step 5: falling action!</a:t>
            </a:r>
            <a:br>
              <a:rPr lang="en-US" sz="2500" dirty="0"/>
            </a:br>
            <a:r>
              <a:rPr lang="en-US" sz="2500" dirty="0"/>
              <a:t>Called that because it’s moving away from the crisis...</a:t>
            </a:r>
          </a:p>
        </p:txBody>
      </p:sp>
      <p:cxnSp>
        <p:nvCxnSpPr>
          <p:cNvPr id="10" name="Straight Connector 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405D554-F66F-04C5-E560-51B915A4B884}"/>
              </a:ext>
            </a:extLst>
          </p:cNvPr>
          <p:cNvSpPr>
            <a:spLocks noGrp="1"/>
          </p:cNvSpPr>
          <p:nvPr>
            <p:ph idx="1"/>
          </p:nvPr>
        </p:nvSpPr>
        <p:spPr>
          <a:xfrm>
            <a:off x="762000" y="2030286"/>
            <a:ext cx="5049864" cy="4112098"/>
          </a:xfrm>
        </p:spPr>
        <p:txBody>
          <a:bodyPr>
            <a:normAutofit fontScale="85000" lnSpcReduction="10000"/>
          </a:bodyPr>
          <a:lstStyle/>
          <a:p>
            <a:pPr marL="0" indent="0">
              <a:spcBef>
                <a:spcPts val="800"/>
              </a:spcBef>
              <a:buNone/>
            </a:pPr>
            <a:endParaRPr lang="en-GB" sz="13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a:spcBef>
                <a:spcPts val="800"/>
              </a:spcBef>
            </a:pPr>
            <a:r>
              <a:rPr lang="en-US" sz="2000" dirty="0">
                <a:ln>
                  <a:noFill/>
                </a:ln>
                <a:effectLst/>
                <a:latin typeface="Helvetica" pitchFamily="2" charset="0"/>
                <a:ea typeface="Arial Unicode MS" panose="020B0604020202020204" pitchFamily="34" charset="-128"/>
                <a:cs typeface="Arial Unicode MS" panose="020B0604020202020204" pitchFamily="34" charset="-128"/>
              </a:rPr>
              <a:t>If the Crisis was the highest point of tension in the story, this is where the tension is released, pushing your hero towards the final confrontation.</a:t>
            </a:r>
            <a:endParaRPr lang="en-GB" sz="2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a:spcBef>
                <a:spcPts val="800"/>
              </a:spcBef>
            </a:pPr>
            <a:r>
              <a:rPr lang="en-US" sz="2000" dirty="0">
                <a:ln>
                  <a:noFill/>
                </a:ln>
                <a:effectLst/>
                <a:latin typeface="Helvetica" pitchFamily="2" charset="0"/>
                <a:ea typeface="Arial Unicode MS" panose="020B0604020202020204" pitchFamily="34" charset="-128"/>
                <a:cs typeface="Arial Unicode MS" panose="020B0604020202020204" pitchFamily="34" charset="-128"/>
              </a:rPr>
              <a:t>Our hero has had their moment of </a:t>
            </a:r>
            <a:r>
              <a:rPr lang="en-US" sz="2000" dirty="0" err="1">
                <a:ln>
                  <a:noFill/>
                </a:ln>
                <a:effectLst/>
                <a:latin typeface="Helvetica" pitchFamily="2" charset="0"/>
                <a:ea typeface="Arial Unicode MS" panose="020B0604020202020204" pitchFamily="34" charset="-128"/>
                <a:cs typeface="Arial Unicode MS" panose="020B0604020202020204" pitchFamily="34" charset="-128"/>
              </a:rPr>
              <a:t>realisation</a:t>
            </a:r>
            <a:r>
              <a:rPr lang="en-US" sz="2000" dirty="0">
                <a:ln>
                  <a:noFill/>
                </a:ln>
                <a:effectLst/>
                <a:latin typeface="Helvetica" pitchFamily="2" charset="0"/>
                <a:ea typeface="Arial Unicode MS" panose="020B0604020202020204" pitchFamily="34" charset="-128"/>
                <a:cs typeface="Arial Unicode MS" panose="020B0604020202020204" pitchFamily="34" charset="-128"/>
              </a:rPr>
              <a:t>. </a:t>
            </a:r>
          </a:p>
          <a:p>
            <a:pPr>
              <a:spcBef>
                <a:spcPts val="800"/>
              </a:spcBef>
            </a:pPr>
            <a:r>
              <a:rPr lang="en-US" sz="2000" dirty="0">
                <a:ln>
                  <a:noFill/>
                </a:ln>
                <a:effectLst/>
                <a:latin typeface="Helvetica" pitchFamily="2" charset="0"/>
                <a:ea typeface="Arial Unicode MS" panose="020B0604020202020204" pitchFamily="34" charset="-128"/>
                <a:cs typeface="Arial Unicode MS" panose="020B0604020202020204" pitchFamily="34" charset="-128"/>
              </a:rPr>
              <a:t>They now know a truth that was hidden to them before. </a:t>
            </a:r>
          </a:p>
          <a:p>
            <a:pPr>
              <a:spcBef>
                <a:spcPts val="800"/>
              </a:spcBef>
            </a:pPr>
            <a:r>
              <a:rPr lang="en-US" sz="2000" dirty="0">
                <a:ln>
                  <a:noFill/>
                </a:ln>
                <a:effectLst/>
                <a:latin typeface="Helvetica" pitchFamily="2" charset="0"/>
                <a:ea typeface="Arial Unicode MS" panose="020B0604020202020204" pitchFamily="34" charset="-128"/>
                <a:cs typeface="Arial Unicode MS" panose="020B0604020202020204" pitchFamily="34" charset="-128"/>
              </a:rPr>
              <a:t>They confront the villain again - and right up to the last moment, it look like the villain has won! </a:t>
            </a:r>
          </a:p>
          <a:p>
            <a:pPr>
              <a:spcBef>
                <a:spcPts val="800"/>
              </a:spcBef>
            </a:pPr>
            <a:r>
              <a:rPr lang="en-US" sz="2000" dirty="0">
                <a:ln>
                  <a:noFill/>
                </a:ln>
                <a:effectLst/>
                <a:latin typeface="Helvetica" pitchFamily="2" charset="0"/>
                <a:ea typeface="Arial Unicode MS" panose="020B0604020202020204" pitchFamily="34" charset="-128"/>
                <a:cs typeface="Arial Unicode MS" panose="020B0604020202020204" pitchFamily="34" charset="-128"/>
              </a:rPr>
              <a:t>But in a last second twist, the changed hero turns the tables.</a:t>
            </a:r>
          </a:p>
          <a:p>
            <a:pPr>
              <a:spcBef>
                <a:spcPts val="800"/>
              </a:spcBef>
            </a:pPr>
            <a:endParaRPr lang="en-US" sz="1300" dirty="0">
              <a:latin typeface="Helvetica" pitchFamily="2" charset="0"/>
              <a:ea typeface="Arial Unicode MS" panose="020B0604020202020204" pitchFamily="34" charset="-128"/>
              <a:cs typeface="Arial Unicode MS" panose="020B0604020202020204" pitchFamily="34" charset="-128"/>
            </a:endParaRPr>
          </a:p>
          <a:p>
            <a:pPr>
              <a:spcBef>
                <a:spcPts val="800"/>
              </a:spcBef>
            </a:pPr>
            <a:r>
              <a:rPr lang="en-US" sz="2200" b="1" dirty="0">
                <a:ln>
                  <a:noFill/>
                </a:ln>
                <a:effectLst/>
                <a:latin typeface="Helvetica" pitchFamily="2" charset="0"/>
                <a:ea typeface="Arial Unicode MS" panose="020B0604020202020204" pitchFamily="34" charset="-128"/>
                <a:cs typeface="Arial Unicode MS" panose="020B0604020202020204" pitchFamily="34" charset="-128"/>
              </a:rPr>
              <a:t>Think, make notes, draft this lovely part of your story!</a:t>
            </a:r>
            <a:endParaRPr lang="en-GB" sz="2200" b="1"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endParaRPr lang="en-US" sz="1300" dirty="0"/>
          </a:p>
        </p:txBody>
      </p:sp>
      <p:pic>
        <p:nvPicPr>
          <p:cNvPr id="5" name="Picture 4">
            <a:extLst>
              <a:ext uri="{FF2B5EF4-FFF2-40B4-BE49-F238E27FC236}">
                <a16:creationId xmlns:a16="http://schemas.microsoft.com/office/drawing/2014/main" id="{C7A06185-FDB6-6465-4CFB-9B3845D688D4}"/>
              </a:ext>
            </a:extLst>
          </p:cNvPr>
          <p:cNvPicPr>
            <a:picLocks noChangeAspect="1"/>
          </p:cNvPicPr>
          <p:nvPr/>
        </p:nvPicPr>
        <p:blipFill rotWithShape="1">
          <a:blip r:embed="rId2"/>
          <a:srcRect l="22932" r="5535"/>
          <a:stretch/>
        </p:blipFill>
        <p:spPr>
          <a:xfrm>
            <a:off x="5827938" y="0"/>
            <a:ext cx="6364062" cy="6672469"/>
          </a:xfrm>
          <a:prstGeom prst="rect">
            <a:avLst/>
          </a:prstGeom>
        </p:spPr>
      </p:pic>
    </p:spTree>
    <p:extLst>
      <p:ext uri="{BB962C8B-B14F-4D97-AF65-F5344CB8AC3E}">
        <p14:creationId xmlns:p14="http://schemas.microsoft.com/office/powerpoint/2010/main" val="3468797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1C3243-5350-6EB5-750D-A665D3EAD6C1}"/>
              </a:ext>
            </a:extLst>
          </p:cNvPr>
          <p:cNvSpPr>
            <a:spLocks noGrp="1"/>
          </p:cNvSpPr>
          <p:nvPr>
            <p:ph type="title"/>
          </p:nvPr>
        </p:nvSpPr>
        <p:spPr>
          <a:xfrm>
            <a:off x="836679" y="723898"/>
            <a:ext cx="6002110" cy="1495425"/>
          </a:xfrm>
        </p:spPr>
        <p:txBody>
          <a:bodyPr>
            <a:normAutofit/>
          </a:bodyPr>
          <a:lstStyle/>
          <a:p>
            <a:r>
              <a:rPr lang="en-US" sz="4000" dirty="0"/>
              <a:t>Step 6: Resolution!</a:t>
            </a:r>
          </a:p>
        </p:txBody>
      </p:sp>
      <p:sp>
        <p:nvSpPr>
          <p:cNvPr id="3" name="Content Placeholder 2">
            <a:extLst>
              <a:ext uri="{FF2B5EF4-FFF2-40B4-BE49-F238E27FC236}">
                <a16:creationId xmlns:a16="http://schemas.microsoft.com/office/drawing/2014/main" id="{0518C409-8C2E-E647-35FE-8BC88A558CBE}"/>
              </a:ext>
            </a:extLst>
          </p:cNvPr>
          <p:cNvSpPr>
            <a:spLocks noGrp="1"/>
          </p:cNvSpPr>
          <p:nvPr>
            <p:ph idx="1"/>
          </p:nvPr>
        </p:nvSpPr>
        <p:spPr>
          <a:xfrm>
            <a:off x="836680" y="2405067"/>
            <a:ext cx="6002110" cy="3729034"/>
          </a:xfrm>
        </p:spPr>
        <p:txBody>
          <a:bodyPr>
            <a:normAutofit/>
          </a:bodyPr>
          <a:lstStyle/>
          <a:p>
            <a:pPr marL="0" indent="0">
              <a:spcBef>
                <a:spcPts val="800"/>
              </a:spcBef>
              <a:buNone/>
            </a:pPr>
            <a:endParaRPr lang="en-GB" sz="2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a:spcBef>
                <a:spcPts val="800"/>
              </a:spcBef>
            </a:pPr>
            <a:r>
              <a:rPr lang="en-US" sz="2400" dirty="0">
                <a:ln>
                  <a:noFill/>
                </a:ln>
                <a:effectLst/>
                <a:latin typeface="Helvetica" pitchFamily="2" charset="0"/>
                <a:ea typeface="Arial Unicode MS" panose="020B0604020202020204" pitchFamily="34" charset="-128"/>
                <a:cs typeface="Arial Unicode MS" panose="020B0604020202020204" pitchFamily="34" charset="-128"/>
              </a:rPr>
              <a:t>The villain is defeated.</a:t>
            </a:r>
          </a:p>
          <a:p>
            <a:pPr>
              <a:spcBef>
                <a:spcPts val="800"/>
              </a:spcBef>
            </a:pPr>
            <a:r>
              <a:rPr lang="en-US" sz="2400" dirty="0">
                <a:ln>
                  <a:noFill/>
                </a:ln>
                <a:effectLst/>
                <a:latin typeface="Helvetica" pitchFamily="2" charset="0"/>
                <a:ea typeface="Arial Unicode MS" panose="020B0604020202020204" pitchFamily="34" charset="-128"/>
                <a:cs typeface="Arial Unicode MS" panose="020B0604020202020204" pitchFamily="34" charset="-128"/>
              </a:rPr>
              <a:t>the victims have been rescued and the danger is over. </a:t>
            </a:r>
          </a:p>
          <a:p>
            <a:pPr>
              <a:spcBef>
                <a:spcPts val="800"/>
              </a:spcBef>
            </a:pPr>
            <a:r>
              <a:rPr lang="en-US" sz="2400" dirty="0">
                <a:ln>
                  <a:noFill/>
                </a:ln>
                <a:effectLst/>
                <a:latin typeface="Helvetica" pitchFamily="2" charset="0"/>
                <a:ea typeface="Arial Unicode MS" panose="020B0604020202020204" pitchFamily="34" charset="-128"/>
                <a:cs typeface="Arial Unicode MS" panose="020B0604020202020204" pitchFamily="34" charset="-128"/>
              </a:rPr>
              <a:t>But there</a:t>
            </a:r>
            <a:r>
              <a:rPr lang="ar-SA" sz="2400" dirty="0">
                <a:ln>
                  <a:noFill/>
                </a:ln>
                <a:effectLst/>
                <a:latin typeface="Helvetica" pitchFamily="2" charset="0"/>
                <a:ea typeface="Arial Unicode MS" panose="020B0604020202020204" pitchFamily="34" charset="-128"/>
                <a:cs typeface="Arial Unicode MS" panose="020B0604020202020204" pitchFamily="34" charset="-128"/>
              </a:rPr>
              <a:t>’</a:t>
            </a:r>
            <a:r>
              <a:rPr lang="en-US" sz="2400" dirty="0">
                <a:ln>
                  <a:noFill/>
                </a:ln>
                <a:effectLst/>
                <a:latin typeface="Helvetica" pitchFamily="2" charset="0"/>
                <a:ea typeface="Arial Unicode MS" panose="020B0604020202020204" pitchFamily="34" charset="-128"/>
                <a:cs typeface="Arial Unicode MS" panose="020B0604020202020204" pitchFamily="34" charset="-128"/>
              </a:rPr>
              <a:t>s also time for reflection</a:t>
            </a:r>
            <a:r>
              <a:rPr lang="en-US" sz="2400" dirty="0">
                <a:latin typeface="Helvetica" pitchFamily="2" charset="0"/>
                <a:ea typeface="Arial Unicode MS" panose="020B0604020202020204" pitchFamily="34" charset="-128"/>
                <a:cs typeface="Arial Unicode MS" panose="020B0604020202020204" pitchFamily="34" charset="-128"/>
              </a:rPr>
              <a:t>:</a:t>
            </a:r>
            <a:r>
              <a:rPr lang="en-US" sz="2400" dirty="0">
                <a:ln>
                  <a:noFill/>
                </a:ln>
                <a:effectLst/>
                <a:latin typeface="Helvetica" pitchFamily="2" charset="0"/>
                <a:ea typeface="Arial Unicode MS" panose="020B0604020202020204" pitchFamily="34" charset="-128"/>
                <a:cs typeface="Arial Unicode MS" panose="020B0604020202020204" pitchFamily="34" charset="-128"/>
              </a:rPr>
              <a:t> </a:t>
            </a:r>
          </a:p>
          <a:p>
            <a:pPr>
              <a:spcBef>
                <a:spcPts val="800"/>
              </a:spcBef>
            </a:pPr>
            <a:r>
              <a:rPr lang="en-US" sz="2400" b="1" dirty="0">
                <a:ln>
                  <a:noFill/>
                </a:ln>
                <a:effectLst/>
                <a:latin typeface="Helvetica" pitchFamily="2" charset="0"/>
                <a:ea typeface="Arial Unicode MS" panose="020B0604020202020204" pitchFamily="34" charset="-128"/>
                <a:cs typeface="Arial Unicode MS" panose="020B0604020202020204" pitchFamily="34" charset="-128"/>
              </a:rPr>
              <a:t>The hero has changed, and we need to see the emotional effect of this.</a:t>
            </a:r>
            <a:endParaRPr lang="en-GB" sz="2400" b="1"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endParaRPr lang="en-US" sz="2000" dirty="0"/>
          </a:p>
        </p:txBody>
      </p:sp>
      <p:pic>
        <p:nvPicPr>
          <p:cNvPr id="4" name="Picture 3" descr="A silhouette of a person standing on a reflective surface&#10;&#10;Description automatically generated">
            <a:extLst>
              <a:ext uri="{FF2B5EF4-FFF2-40B4-BE49-F238E27FC236}">
                <a16:creationId xmlns:a16="http://schemas.microsoft.com/office/drawing/2014/main" id="{1731D14A-1576-CB67-DB7F-32F87490C33D}"/>
              </a:ext>
            </a:extLst>
          </p:cNvPr>
          <p:cNvPicPr>
            <a:picLocks noChangeAspect="1"/>
          </p:cNvPicPr>
          <p:nvPr/>
        </p:nvPicPr>
        <p:blipFill rotWithShape="1">
          <a:blip r:embed="rId2"/>
          <a:srcRect l="27288" r="24118" b="-1"/>
          <a:stretch/>
        </p:blipFill>
        <p:spPr>
          <a:xfrm>
            <a:off x="7199440" y="10"/>
            <a:ext cx="4992560" cy="6857990"/>
          </a:xfrm>
          <a:prstGeom prst="rect">
            <a:avLst/>
          </a:prstGeom>
          <a:effectLst/>
        </p:spPr>
      </p:pic>
    </p:spTree>
    <p:extLst>
      <p:ext uri="{BB962C8B-B14F-4D97-AF65-F5344CB8AC3E}">
        <p14:creationId xmlns:p14="http://schemas.microsoft.com/office/powerpoint/2010/main" val="1589416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32"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A black background with a black square&#10;&#10;Description automatically generated with medium confidence">
            <a:extLst>
              <a:ext uri="{FF2B5EF4-FFF2-40B4-BE49-F238E27FC236}">
                <a16:creationId xmlns:a16="http://schemas.microsoft.com/office/drawing/2014/main" id="{B0D2BAE5-83A9-D759-B57C-0EF44E96A069}"/>
              </a:ext>
            </a:extLst>
          </p:cNvPr>
          <p:cNvPicPr>
            <a:picLocks noChangeAspect="1"/>
          </p:cNvPicPr>
          <p:nvPr/>
        </p:nvPicPr>
        <p:blipFill>
          <a:blip r:embed="rId2"/>
          <a:stretch>
            <a:fillRect/>
          </a:stretch>
        </p:blipFill>
        <p:spPr>
          <a:xfrm>
            <a:off x="6803647" y="1773426"/>
            <a:ext cx="4730214" cy="3311148"/>
          </a:xfrm>
          <a:prstGeom prst="rect">
            <a:avLst/>
          </a:prstGeom>
        </p:spPr>
      </p:pic>
      <p:grpSp>
        <p:nvGrpSpPr>
          <p:cNvPr id="24" name="Group 23">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5" name="Freeform: Shape 24">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FF4D09A-67F1-D891-9584-000E89380F5E}"/>
              </a:ext>
            </a:extLst>
          </p:cNvPr>
          <p:cNvSpPr>
            <a:spLocks noGrp="1"/>
          </p:cNvSpPr>
          <p:nvPr>
            <p:ph type="title"/>
          </p:nvPr>
        </p:nvSpPr>
        <p:spPr>
          <a:xfrm>
            <a:off x="786384" y="841249"/>
            <a:ext cx="5692953" cy="2587131"/>
          </a:xfrm>
        </p:spPr>
        <p:txBody>
          <a:bodyPr anchor="b">
            <a:normAutofit/>
          </a:bodyPr>
          <a:lstStyle/>
          <a:p>
            <a:r>
              <a:rPr lang="en-US" sz="4800">
                <a:solidFill>
                  <a:schemeClr val="bg1"/>
                </a:solidFill>
              </a:rPr>
              <a:t>In this unit you will:</a:t>
            </a:r>
          </a:p>
        </p:txBody>
      </p:sp>
      <p:sp>
        <p:nvSpPr>
          <p:cNvPr id="3" name="Content Placeholder 2">
            <a:extLst>
              <a:ext uri="{FF2B5EF4-FFF2-40B4-BE49-F238E27FC236}">
                <a16:creationId xmlns:a16="http://schemas.microsoft.com/office/drawing/2014/main" id="{123BF97F-4F47-D79D-E733-FCEE38471907}"/>
              </a:ext>
            </a:extLst>
          </p:cNvPr>
          <p:cNvSpPr>
            <a:spLocks noGrp="1"/>
          </p:cNvSpPr>
          <p:nvPr>
            <p:ph idx="1"/>
          </p:nvPr>
        </p:nvSpPr>
        <p:spPr>
          <a:xfrm>
            <a:off x="786383" y="3566809"/>
            <a:ext cx="6754104" cy="3761643"/>
          </a:xfrm>
        </p:spPr>
        <p:txBody>
          <a:bodyPr anchor="ctr">
            <a:normAutofit/>
          </a:bodyPr>
          <a:lstStyle/>
          <a:p>
            <a:r>
              <a:rPr lang="en-US" sz="2000" dirty="0">
                <a:solidFill>
                  <a:schemeClr val="tx2"/>
                </a:solidFill>
              </a:rPr>
              <a:t>Learn about story structure</a:t>
            </a:r>
          </a:p>
          <a:p>
            <a:r>
              <a:rPr lang="en-US" sz="2000" dirty="0">
                <a:solidFill>
                  <a:schemeClr val="tx2"/>
                </a:solidFill>
              </a:rPr>
              <a:t>Look at a detailed example from </a:t>
            </a:r>
            <a:r>
              <a:rPr lang="en-US" sz="2000" i="1" dirty="0">
                <a:solidFill>
                  <a:schemeClr val="tx2"/>
                </a:solidFill>
              </a:rPr>
              <a:t>Keys of Terror</a:t>
            </a:r>
          </a:p>
          <a:p>
            <a:r>
              <a:rPr lang="en-US" sz="2000" dirty="0">
                <a:solidFill>
                  <a:schemeClr val="tx2"/>
                </a:solidFill>
              </a:rPr>
              <a:t>Apply what you have learned and plan a  short story </a:t>
            </a:r>
          </a:p>
          <a:p>
            <a:r>
              <a:rPr lang="en-US" sz="2000" dirty="0">
                <a:solidFill>
                  <a:schemeClr val="tx2"/>
                </a:solidFill>
              </a:rPr>
              <a:t>Write  the  story</a:t>
            </a:r>
          </a:p>
          <a:p>
            <a:endParaRPr lang="en-US" sz="2000" dirty="0">
              <a:solidFill>
                <a:schemeClr val="tx2"/>
              </a:solidFill>
            </a:endParaRPr>
          </a:p>
          <a:p>
            <a:endParaRPr lang="en-US" sz="1800" dirty="0">
              <a:solidFill>
                <a:schemeClr val="tx2"/>
              </a:solidFill>
            </a:endParaRPr>
          </a:p>
        </p:txBody>
      </p:sp>
    </p:spTree>
    <p:extLst>
      <p:ext uri="{BB962C8B-B14F-4D97-AF65-F5344CB8AC3E}">
        <p14:creationId xmlns:p14="http://schemas.microsoft.com/office/powerpoint/2010/main" val="1936070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41C7F3E7-CD02-4665-7A4E-011D68B2F074}"/>
              </a:ext>
            </a:extLst>
          </p:cNvPr>
          <p:cNvSpPr>
            <a:spLocks noGrp="1"/>
          </p:cNvSpPr>
          <p:nvPr>
            <p:ph type="title"/>
          </p:nvPr>
        </p:nvSpPr>
        <p:spPr>
          <a:xfrm>
            <a:off x="838200" y="388308"/>
            <a:ext cx="5499970" cy="1021424"/>
          </a:xfrm>
        </p:spPr>
        <p:txBody>
          <a:bodyPr anchor="b">
            <a:normAutofit/>
          </a:bodyPr>
          <a:lstStyle/>
          <a:p>
            <a:pPr algn="r"/>
            <a:r>
              <a:rPr lang="en-US" sz="3100" dirty="0">
                <a:solidFill>
                  <a:schemeClr val="bg1"/>
                </a:solidFill>
              </a:rPr>
              <a:t>The writer’s craft:</a:t>
            </a:r>
            <a:br>
              <a:rPr lang="en-US" sz="3100" dirty="0">
                <a:solidFill>
                  <a:schemeClr val="bg1"/>
                </a:solidFill>
              </a:rPr>
            </a:br>
            <a:r>
              <a:rPr lang="en-US" sz="3100" dirty="0">
                <a:solidFill>
                  <a:schemeClr val="bg1"/>
                </a:solidFill>
              </a:rPr>
              <a:t>How to plan your story</a:t>
            </a:r>
          </a:p>
        </p:txBody>
      </p:sp>
      <p:cxnSp>
        <p:nvCxnSpPr>
          <p:cNvPr id="14" name="Straight Connector 13">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1440584"/>
            <a:ext cx="62119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D67CC337-0C0B-7815-99D5-DDE097516CB5}"/>
              </a:ext>
            </a:extLst>
          </p:cNvPr>
          <p:cNvGraphicFramePr>
            <a:graphicFrameLocks noGrp="1"/>
          </p:cNvGraphicFramePr>
          <p:nvPr>
            <p:ph idx="1"/>
            <p:extLst>
              <p:ext uri="{D42A27DB-BD31-4B8C-83A1-F6EECF244321}">
                <p14:modId xmlns:p14="http://schemas.microsoft.com/office/powerpoint/2010/main" val="3593819858"/>
              </p:ext>
            </p:extLst>
          </p:nvPr>
        </p:nvGraphicFramePr>
        <p:xfrm>
          <a:off x="1392238" y="1682750"/>
          <a:ext cx="9407525" cy="424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2918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A6CE9D-3534-2F14-E9A6-DAA2B62F682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a:solidFill>
                  <a:srgbClr val="FFFFFF"/>
                </a:solidFill>
                <a:latin typeface="+mj-lt"/>
                <a:ea typeface="+mj-ea"/>
                <a:cs typeface="+mj-cs"/>
              </a:rPr>
              <a:t>This diagram is called Freytag’s Pyramid.</a:t>
            </a:r>
            <a:br>
              <a:rPr lang="en-US" sz="2200" kern="1200">
                <a:solidFill>
                  <a:srgbClr val="FFFFFF"/>
                </a:solidFill>
                <a:latin typeface="+mj-lt"/>
                <a:ea typeface="+mj-ea"/>
                <a:cs typeface="+mj-cs"/>
              </a:rPr>
            </a:br>
            <a:r>
              <a:rPr lang="en-US" sz="2200" kern="1200">
                <a:solidFill>
                  <a:srgbClr val="FFFFFF"/>
                </a:solidFill>
                <a:latin typeface="+mj-lt"/>
                <a:ea typeface="+mj-ea"/>
                <a:cs typeface="+mj-cs"/>
              </a:rPr>
              <a:t>It shows the shape of a story.</a:t>
            </a:r>
          </a:p>
        </p:txBody>
      </p:sp>
      <p:pic>
        <p:nvPicPr>
          <p:cNvPr id="4" name="officeArt object">
            <a:extLst>
              <a:ext uri="{FF2B5EF4-FFF2-40B4-BE49-F238E27FC236}">
                <a16:creationId xmlns:a16="http://schemas.microsoft.com/office/drawing/2014/main" id="{526C900A-961D-7EAE-E62E-1444940DA92F}"/>
              </a:ext>
            </a:extLst>
          </p:cNvPr>
          <p:cNvPicPr>
            <a:picLocks noGrp="1"/>
          </p:cNvPicPr>
          <p:nvPr>
            <p:ph idx="1"/>
          </p:nvPr>
        </p:nvPicPr>
        <p:blipFill rotWithShape="1">
          <a:blip r:embed="rId2"/>
          <a:srcRect t="7278" b="12092"/>
          <a:stretch/>
        </p:blipFill>
        <p:spPr>
          <a:xfrm>
            <a:off x="3611105" y="774915"/>
            <a:ext cx="8580895" cy="4851445"/>
          </a:xfrm>
          <a:prstGeom prst="rect">
            <a:avLst/>
          </a:prstGeom>
        </p:spPr>
      </p:pic>
    </p:spTree>
    <p:extLst>
      <p:ext uri="{BB962C8B-B14F-4D97-AF65-F5344CB8AC3E}">
        <p14:creationId xmlns:p14="http://schemas.microsoft.com/office/powerpoint/2010/main" val="4215220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701D4-2E3D-1CF3-D9BB-E5F98546E295}"/>
              </a:ext>
            </a:extLst>
          </p:cNvPr>
          <p:cNvSpPr>
            <a:spLocks noGrp="1"/>
          </p:cNvSpPr>
          <p:nvPr>
            <p:ph type="title"/>
          </p:nvPr>
        </p:nvSpPr>
        <p:spPr>
          <a:xfrm>
            <a:off x="761840" y="1138265"/>
            <a:ext cx="4544762" cy="1401183"/>
          </a:xfrm>
        </p:spPr>
        <p:txBody>
          <a:bodyPr anchor="t">
            <a:normAutofit/>
          </a:bodyPr>
          <a:lstStyle/>
          <a:p>
            <a:r>
              <a:rPr lang="en-US" sz="3200"/>
              <a:t>Let’s look at an example:</a:t>
            </a:r>
          </a:p>
        </p:txBody>
      </p:sp>
      <p:cxnSp>
        <p:nvCxnSpPr>
          <p:cNvPr id="10" name="Straight Connector 9">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AF77ABB-0223-30BD-58F1-03A749F7BD68}"/>
              </a:ext>
            </a:extLst>
          </p:cNvPr>
          <p:cNvSpPr>
            <a:spLocks noGrp="1"/>
          </p:cNvSpPr>
          <p:nvPr>
            <p:ph idx="1"/>
          </p:nvPr>
        </p:nvSpPr>
        <p:spPr>
          <a:xfrm>
            <a:off x="761839" y="1704814"/>
            <a:ext cx="5871435" cy="4449297"/>
          </a:xfrm>
        </p:spPr>
        <p:txBody>
          <a:bodyPr>
            <a:noAutofit/>
          </a:bodyPr>
          <a:lstStyle/>
          <a:p>
            <a:r>
              <a:rPr lang="en-US" sz="2000" dirty="0"/>
              <a:t>Read the sheet ‘Six Steps to Story’ </a:t>
            </a:r>
          </a:p>
          <a:p>
            <a:r>
              <a:rPr lang="en-US" sz="2000" dirty="0"/>
              <a:t>It shows how the author planned the opening section of the novel, using the pyramid to help him.</a:t>
            </a:r>
          </a:p>
          <a:p>
            <a:r>
              <a:rPr lang="en-US" sz="2000" dirty="0"/>
              <a:t>It includes the pyramid diagram with some pictures and notes. </a:t>
            </a:r>
          </a:p>
          <a:p>
            <a:endParaRPr lang="en-US" sz="2000" dirty="0"/>
          </a:p>
          <a:p>
            <a:r>
              <a:rPr lang="en-US" sz="2400" b="1" dirty="0"/>
              <a:t>Top tip: </a:t>
            </a:r>
          </a:p>
          <a:p>
            <a:pPr marL="0" indent="0">
              <a:buNone/>
            </a:pPr>
            <a:r>
              <a:rPr lang="en-US" sz="2400" dirty="0"/>
              <a:t>You might find it helpful to sketch your own diagram with some drawings and notes when you plan your story.</a:t>
            </a:r>
          </a:p>
        </p:txBody>
      </p:sp>
      <p:pic>
        <p:nvPicPr>
          <p:cNvPr id="5" name="Picture 4" descr="A cartoon of a child painting on a canvas&#10;&#10;Description automatically generated">
            <a:extLst>
              <a:ext uri="{FF2B5EF4-FFF2-40B4-BE49-F238E27FC236}">
                <a16:creationId xmlns:a16="http://schemas.microsoft.com/office/drawing/2014/main" id="{7DA02CF2-97F6-C587-FFEF-5C7247039C96}"/>
              </a:ext>
            </a:extLst>
          </p:cNvPr>
          <p:cNvPicPr>
            <a:picLocks noChangeAspect="1"/>
          </p:cNvPicPr>
          <p:nvPr/>
        </p:nvPicPr>
        <p:blipFill>
          <a:blip r:embed="rId2"/>
          <a:stretch>
            <a:fillRect/>
          </a:stretch>
        </p:blipFill>
        <p:spPr>
          <a:xfrm>
            <a:off x="6857840" y="567717"/>
            <a:ext cx="5334160" cy="4267326"/>
          </a:xfrm>
          <a:prstGeom prst="rect">
            <a:avLst/>
          </a:prstGeom>
        </p:spPr>
      </p:pic>
    </p:spTree>
    <p:extLst>
      <p:ext uri="{BB962C8B-B14F-4D97-AF65-F5344CB8AC3E}">
        <p14:creationId xmlns:p14="http://schemas.microsoft.com/office/powerpoint/2010/main" val="4187338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16F9-3261-0115-43BE-940042AE16FF}"/>
              </a:ext>
            </a:extLst>
          </p:cNvPr>
          <p:cNvSpPr>
            <a:spLocks noGrp="1"/>
          </p:cNvSpPr>
          <p:nvPr>
            <p:ph type="title"/>
          </p:nvPr>
        </p:nvSpPr>
        <p:spPr>
          <a:xfrm>
            <a:off x="876692" y="741392"/>
            <a:ext cx="5479719" cy="730948"/>
          </a:xfrm>
        </p:spPr>
        <p:txBody>
          <a:bodyPr anchor="b">
            <a:normAutofit fontScale="90000"/>
          </a:bodyPr>
          <a:lstStyle/>
          <a:p>
            <a:r>
              <a:rPr lang="en-US" sz="3200" dirty="0"/>
              <a:t>Let’s unpack all that!</a:t>
            </a:r>
            <a:br>
              <a:rPr lang="en-US" sz="3200" dirty="0"/>
            </a:br>
            <a:r>
              <a:rPr lang="en-US" sz="3200" dirty="0"/>
              <a:t>Six steps to a great story!</a:t>
            </a:r>
          </a:p>
        </p:txBody>
      </p:sp>
      <p:sp>
        <p:nvSpPr>
          <p:cNvPr id="6" name="Content Placeholder 5">
            <a:extLst>
              <a:ext uri="{FF2B5EF4-FFF2-40B4-BE49-F238E27FC236}">
                <a16:creationId xmlns:a16="http://schemas.microsoft.com/office/drawing/2014/main" id="{6B4C75AA-DE46-6900-F63B-4881B607EB9A}"/>
              </a:ext>
            </a:extLst>
          </p:cNvPr>
          <p:cNvSpPr>
            <a:spLocks noGrp="1"/>
          </p:cNvSpPr>
          <p:nvPr>
            <p:ph idx="1"/>
          </p:nvPr>
        </p:nvSpPr>
        <p:spPr>
          <a:xfrm>
            <a:off x="876692" y="1472340"/>
            <a:ext cx="6283525" cy="4508968"/>
          </a:xfrm>
        </p:spPr>
        <p:txBody>
          <a:bodyPr anchor="t">
            <a:normAutofit/>
          </a:bodyPr>
          <a:lstStyle/>
          <a:p>
            <a:pPr marL="0" indent="0">
              <a:spcBef>
                <a:spcPts val="800"/>
              </a:spcBef>
              <a:buNone/>
            </a:pPr>
            <a:r>
              <a:rPr lang="en-US" sz="2000" b="1" dirty="0">
                <a:latin typeface="Helvetica" pitchFamily="2" charset="0"/>
                <a:ea typeface="Arial Unicode MS" panose="020B0604020202020204" pitchFamily="34" charset="-128"/>
                <a:cs typeface="Arial Unicode MS" panose="020B0604020202020204" pitchFamily="34" charset="-128"/>
              </a:rPr>
              <a:t>Step 1: </a:t>
            </a:r>
            <a:r>
              <a:rPr lang="en-US" sz="2000" b="1" dirty="0">
                <a:ln>
                  <a:noFill/>
                </a:ln>
                <a:effectLst/>
                <a:latin typeface="Helvetica" pitchFamily="2" charset="0"/>
                <a:ea typeface="Arial Unicode MS" panose="020B0604020202020204" pitchFamily="34" charset="-128"/>
                <a:cs typeface="Arial Unicode MS" panose="020B0604020202020204" pitchFamily="34" charset="-128"/>
              </a:rPr>
              <a:t>INTRODUCTION</a:t>
            </a:r>
          </a:p>
          <a:p>
            <a:pPr marL="0" indent="0">
              <a:spcBef>
                <a:spcPts val="800"/>
              </a:spcBef>
              <a:buNone/>
            </a:pPr>
            <a:r>
              <a:rPr lang="en-US" sz="2000" dirty="0">
                <a:ln>
                  <a:noFill/>
                </a:ln>
                <a:effectLst/>
                <a:latin typeface="Helvetica" pitchFamily="2" charset="0"/>
                <a:ea typeface="Arial Unicode MS" panose="020B0604020202020204" pitchFamily="34" charset="-128"/>
                <a:cs typeface="Arial Unicode MS" panose="020B0604020202020204" pitchFamily="34" charset="-128"/>
              </a:rPr>
              <a:t>Start your story by establishing: </a:t>
            </a:r>
            <a:endParaRPr lang="en-US" sz="2000" dirty="0">
              <a:latin typeface="Helvetica" pitchFamily="2" charset="0"/>
              <a:ea typeface="Arial Unicode MS" panose="020B0604020202020204" pitchFamily="34" charset="-128"/>
              <a:cs typeface="Arial Unicode MS" panose="020B0604020202020204" pitchFamily="34" charset="-128"/>
            </a:endParaRPr>
          </a:p>
          <a:p>
            <a:pPr>
              <a:spcBef>
                <a:spcPts val="800"/>
              </a:spcBef>
            </a:pPr>
            <a:r>
              <a:rPr lang="en-US" sz="2000" b="1" dirty="0">
                <a:latin typeface="Helvetica" pitchFamily="2" charset="0"/>
                <a:ea typeface="Arial Unicode MS" panose="020B0604020202020204" pitchFamily="34" charset="-128"/>
                <a:cs typeface="Arial Unicode MS" panose="020B0604020202020204" pitchFamily="34" charset="-128"/>
              </a:rPr>
              <a:t>The </a:t>
            </a:r>
            <a:r>
              <a:rPr lang="en-US" sz="2000" b="1" dirty="0">
                <a:ln>
                  <a:noFill/>
                </a:ln>
                <a:effectLst/>
                <a:latin typeface="Helvetica" pitchFamily="2" charset="0"/>
                <a:ea typeface="Arial Unicode MS" panose="020B0604020202020204" pitchFamily="34" charset="-128"/>
                <a:cs typeface="Arial Unicode MS" panose="020B0604020202020204" pitchFamily="34" charset="-128"/>
              </a:rPr>
              <a:t>SETTING: </a:t>
            </a:r>
            <a:r>
              <a:rPr lang="en-US" sz="2000" dirty="0">
                <a:latin typeface="Helvetica" pitchFamily="2" charset="0"/>
                <a:ea typeface="Arial Unicode MS" panose="020B0604020202020204" pitchFamily="34" charset="-128"/>
                <a:cs typeface="Arial Unicode MS" panose="020B0604020202020204" pitchFamily="34" charset="-128"/>
              </a:rPr>
              <a:t>Place? Era? [1.e present, past or future?] Weather?</a:t>
            </a:r>
          </a:p>
          <a:p>
            <a:pPr marL="0" indent="0">
              <a:spcBef>
                <a:spcPts val="800"/>
              </a:spcBef>
              <a:buNone/>
            </a:pPr>
            <a:endParaRPr lang="en-GB" sz="2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a:spcBef>
                <a:spcPts val="800"/>
              </a:spcBef>
            </a:pPr>
            <a:r>
              <a:rPr lang="en-US" sz="2000" b="1" dirty="0">
                <a:ln>
                  <a:noFill/>
                </a:ln>
                <a:effectLst/>
                <a:latin typeface="Helvetica" pitchFamily="2" charset="0"/>
                <a:ea typeface="Arial Unicode MS" panose="020B0604020202020204" pitchFamily="34" charset="-128"/>
                <a:cs typeface="Arial Unicode MS" panose="020B0604020202020204" pitchFamily="34" charset="-128"/>
              </a:rPr>
              <a:t>IMPORTANT CHARACTERS:  </a:t>
            </a:r>
            <a:r>
              <a:rPr lang="en-US" sz="2000" dirty="0">
                <a:ln>
                  <a:noFill/>
                </a:ln>
                <a:effectLst/>
                <a:latin typeface="Helvetica" pitchFamily="2" charset="0"/>
                <a:ea typeface="Arial Unicode MS" panose="020B0604020202020204" pitchFamily="34" charset="-128"/>
                <a:cs typeface="Arial Unicode MS" panose="020B0604020202020204" pitchFamily="34" charset="-128"/>
              </a:rPr>
              <a:t>the hero, victim and villain - at least mentioned or present in some way</a:t>
            </a:r>
            <a:endParaRPr lang="en-GB" sz="2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a:spcBef>
                <a:spcPts val="800"/>
              </a:spcBef>
            </a:pPr>
            <a:endParaRPr lang="en-US" sz="2000" dirty="0">
              <a:ln>
                <a:noFill/>
              </a:ln>
              <a:effectLst/>
              <a:latin typeface="Helvetica" pitchFamily="2" charset="0"/>
              <a:ea typeface="Arial Unicode MS" panose="020B0604020202020204" pitchFamily="34" charset="-128"/>
              <a:cs typeface="Arial Unicode MS" panose="020B0604020202020204" pitchFamily="34" charset="-128"/>
            </a:endParaRPr>
          </a:p>
          <a:p>
            <a:pPr>
              <a:spcBef>
                <a:spcPts val="800"/>
              </a:spcBef>
            </a:pPr>
            <a:r>
              <a:rPr lang="en-US" sz="2000" b="1" dirty="0">
                <a:ln>
                  <a:noFill/>
                </a:ln>
                <a:effectLst/>
                <a:latin typeface="Helvetica" pitchFamily="2" charset="0"/>
                <a:ea typeface="Arial Unicode MS" panose="020B0604020202020204" pitchFamily="34" charset="-128"/>
                <a:cs typeface="Arial Unicode MS" panose="020B0604020202020204" pitchFamily="34" charset="-128"/>
              </a:rPr>
              <a:t>THE GENRE </a:t>
            </a:r>
            <a:r>
              <a:rPr lang="en-US" sz="2000" dirty="0">
                <a:ln>
                  <a:noFill/>
                </a:ln>
                <a:effectLst/>
                <a:latin typeface="Helvetica" pitchFamily="2" charset="0"/>
                <a:ea typeface="Arial Unicode MS" panose="020B0604020202020204" pitchFamily="34" charset="-128"/>
                <a:cs typeface="Arial Unicode MS" panose="020B0604020202020204" pitchFamily="34" charset="-128"/>
              </a:rPr>
              <a:t>- we should know it</a:t>
            </a:r>
            <a:r>
              <a:rPr lang="ar-SA" sz="2000" dirty="0">
                <a:ln>
                  <a:noFill/>
                </a:ln>
                <a:effectLst/>
                <a:latin typeface="Helvetica" pitchFamily="2" charset="0"/>
                <a:ea typeface="Arial Unicode MS" panose="020B0604020202020204" pitchFamily="34" charset="-128"/>
                <a:cs typeface="Arial Unicode MS" panose="020B0604020202020204" pitchFamily="34" charset="-128"/>
              </a:rPr>
              <a:t>’</a:t>
            </a:r>
            <a:r>
              <a:rPr lang="en-US" sz="2000" dirty="0">
                <a:ln>
                  <a:noFill/>
                </a:ln>
                <a:effectLst/>
                <a:latin typeface="Helvetica" pitchFamily="2" charset="0"/>
                <a:ea typeface="Arial Unicode MS" panose="020B0604020202020204" pitchFamily="34" charset="-128"/>
                <a:cs typeface="Arial Unicode MS" panose="020B0604020202020204" pitchFamily="34" charset="-128"/>
              </a:rPr>
              <a:t>s a Gothic story from the location and/or characters.</a:t>
            </a:r>
          </a:p>
          <a:p>
            <a:pPr marL="0" indent="0">
              <a:spcBef>
                <a:spcPts val="800"/>
              </a:spcBef>
              <a:buNone/>
            </a:pPr>
            <a:r>
              <a:rPr lang="en-US" sz="2000" dirty="0">
                <a:latin typeface="Helvetica" pitchFamily="2" charset="0"/>
                <a:ea typeface="Arial Unicode MS" panose="020B0604020202020204" pitchFamily="34" charset="-128"/>
                <a:cs typeface="Arial Unicode MS" panose="020B0604020202020204" pitchFamily="34" charset="-128"/>
              </a:rPr>
              <a:t>Now draft your introduction. </a:t>
            </a:r>
          </a:p>
          <a:p>
            <a:pPr marL="0" indent="0">
              <a:spcBef>
                <a:spcPts val="800"/>
              </a:spcBef>
              <a:buNone/>
            </a:pPr>
            <a:r>
              <a:rPr lang="en-US" sz="2000" b="1" kern="0" dirty="0">
                <a:latin typeface="Helvetica" pitchFamily="2" charset="0"/>
                <a:ea typeface="Menlo Regular" panose="020B0609030804020204" pitchFamily="49" charset="0"/>
                <a:cs typeface="Menlo Regular" panose="020B0609030804020204" pitchFamily="49" charset="0"/>
              </a:rPr>
              <a:t>Tip: Keep it brief; this is not the full story, just the launch pad!</a:t>
            </a:r>
            <a:endParaRPr lang="en-GB" sz="2000" b="1" u="none" strike="noStrike" kern="0" spc="0" dirty="0">
              <a:ln>
                <a:noFill/>
              </a:ln>
              <a:effectLst/>
              <a:latin typeface="Menlo Regular" panose="020B0609030804020204" pitchFamily="49" charset="0"/>
              <a:ea typeface="Menlo Regular" panose="020B0609030804020204" pitchFamily="49" charset="0"/>
              <a:cs typeface="Menlo Regular" panose="020B0609030804020204" pitchFamily="49" charset="0"/>
            </a:endParaRPr>
          </a:p>
          <a:p>
            <a:pPr marL="0" indent="0">
              <a:spcBef>
                <a:spcPts val="800"/>
              </a:spcBef>
              <a:buNone/>
            </a:pPr>
            <a:endParaRPr lang="en-GB" sz="2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buNone/>
            </a:pPr>
            <a:endParaRPr lang="en-US" sz="1400" dirty="0"/>
          </a:p>
        </p:txBody>
      </p:sp>
      <p:pic>
        <p:nvPicPr>
          <p:cNvPr id="7" name="Picture 6">
            <a:extLst>
              <a:ext uri="{FF2B5EF4-FFF2-40B4-BE49-F238E27FC236}">
                <a16:creationId xmlns:a16="http://schemas.microsoft.com/office/drawing/2014/main" id="{739F0FCD-749F-D505-E7C4-640D036DDDFC}"/>
              </a:ext>
            </a:extLst>
          </p:cNvPr>
          <p:cNvPicPr>
            <a:picLocks noChangeAspect="1"/>
          </p:cNvPicPr>
          <p:nvPr/>
        </p:nvPicPr>
        <p:blipFill rotWithShape="1">
          <a:blip r:embed="rId2"/>
          <a:srcRect t="14645" r="-2" b="-2"/>
          <a:stretch/>
        </p:blipFill>
        <p:spPr>
          <a:xfrm>
            <a:off x="7270812" y="10"/>
            <a:ext cx="4921187" cy="6857990"/>
          </a:xfrm>
          <a:prstGeom prst="rect">
            <a:avLst/>
          </a:prstGeom>
        </p:spPr>
      </p:pic>
      <p:grpSp>
        <p:nvGrpSpPr>
          <p:cNvPr id="15" name="Group 14">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3" name="Rectangle 12">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4543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BA3FA-1E86-0662-825E-86A7CFF22DD3}"/>
              </a:ext>
            </a:extLst>
          </p:cNvPr>
          <p:cNvSpPr>
            <a:spLocks noGrp="1"/>
          </p:cNvSpPr>
          <p:nvPr>
            <p:ph type="title"/>
          </p:nvPr>
        </p:nvSpPr>
        <p:spPr>
          <a:xfrm>
            <a:off x="876692" y="741391"/>
            <a:ext cx="5479719" cy="761945"/>
          </a:xfrm>
        </p:spPr>
        <p:txBody>
          <a:bodyPr anchor="b">
            <a:normAutofit/>
          </a:bodyPr>
          <a:lstStyle/>
          <a:p>
            <a:r>
              <a:rPr lang="en-US" sz="3200" dirty="0"/>
              <a:t>Step 2: the inciting incident!</a:t>
            </a:r>
          </a:p>
        </p:txBody>
      </p:sp>
      <p:sp>
        <p:nvSpPr>
          <p:cNvPr id="3" name="Content Placeholder 2">
            <a:extLst>
              <a:ext uri="{FF2B5EF4-FFF2-40B4-BE49-F238E27FC236}">
                <a16:creationId xmlns:a16="http://schemas.microsoft.com/office/drawing/2014/main" id="{6E2AE388-D747-4AD1-17BC-6526C78A3550}"/>
              </a:ext>
            </a:extLst>
          </p:cNvPr>
          <p:cNvSpPr>
            <a:spLocks noGrp="1"/>
          </p:cNvSpPr>
          <p:nvPr>
            <p:ph idx="1"/>
          </p:nvPr>
        </p:nvSpPr>
        <p:spPr>
          <a:xfrm>
            <a:off x="876692" y="1503336"/>
            <a:ext cx="6066549" cy="4477972"/>
          </a:xfrm>
        </p:spPr>
        <p:txBody>
          <a:bodyPr anchor="t">
            <a:normAutofit/>
          </a:bodyPr>
          <a:lstStyle/>
          <a:p>
            <a:pPr marL="0" indent="0">
              <a:spcBef>
                <a:spcPts val="800"/>
              </a:spcBef>
              <a:buNone/>
            </a:pPr>
            <a:endParaRPr lang="en-GB" sz="19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pPr>
            <a:r>
              <a:rPr lang="en-US" sz="2000" dirty="0">
                <a:ln>
                  <a:noFill/>
                </a:ln>
                <a:effectLst/>
                <a:latin typeface="Helvetica" pitchFamily="2" charset="0"/>
                <a:ea typeface="Arial Unicode MS" panose="020B0604020202020204" pitchFamily="34" charset="-128"/>
                <a:cs typeface="Arial Unicode MS" panose="020B0604020202020204" pitchFamily="34" charset="-128"/>
              </a:rPr>
              <a:t>This is the event that sets the story in motion. </a:t>
            </a:r>
          </a:p>
          <a:p>
            <a:pPr marL="0" indent="0">
              <a:spcBef>
                <a:spcPts val="800"/>
              </a:spcBef>
              <a:buNone/>
            </a:pPr>
            <a:r>
              <a:rPr lang="en-US" sz="2000" dirty="0">
                <a:ln>
                  <a:noFill/>
                </a:ln>
                <a:effectLst/>
                <a:latin typeface="Helvetica" pitchFamily="2" charset="0"/>
                <a:ea typeface="Arial Unicode MS" panose="020B0604020202020204" pitchFamily="34" charset="-128"/>
                <a:cs typeface="Arial Unicode MS" panose="020B0604020202020204" pitchFamily="34" charset="-128"/>
              </a:rPr>
              <a:t>We</a:t>
            </a:r>
            <a:r>
              <a:rPr lang="ar-SA" sz="2000" dirty="0">
                <a:ln>
                  <a:noFill/>
                </a:ln>
                <a:effectLst/>
                <a:latin typeface="Helvetica" pitchFamily="2" charset="0"/>
                <a:ea typeface="Arial Unicode MS" panose="020B0604020202020204" pitchFamily="34" charset="-128"/>
                <a:cs typeface="Arial Unicode MS" panose="020B0604020202020204" pitchFamily="34" charset="-128"/>
              </a:rPr>
              <a:t>’</a:t>
            </a:r>
            <a:r>
              <a:rPr lang="en-US" sz="2000" dirty="0">
                <a:ln>
                  <a:noFill/>
                </a:ln>
                <a:effectLst/>
                <a:latin typeface="Helvetica" pitchFamily="2" charset="0"/>
                <a:ea typeface="Arial Unicode MS" panose="020B0604020202020204" pitchFamily="34" charset="-128"/>
                <a:cs typeface="Arial Unicode MS" panose="020B0604020202020204" pitchFamily="34" charset="-128"/>
              </a:rPr>
              <a:t>ll keep this one easy:</a:t>
            </a:r>
          </a:p>
          <a:p>
            <a:pPr marL="0" indent="0">
              <a:spcBef>
                <a:spcPts val="800"/>
              </a:spcBef>
              <a:buNone/>
            </a:pPr>
            <a:r>
              <a:rPr lang="en-US" sz="2000" dirty="0">
                <a:ln>
                  <a:noFill/>
                </a:ln>
                <a:effectLst/>
                <a:latin typeface="Helvetica" pitchFamily="2" charset="0"/>
                <a:ea typeface="Arial Unicode MS" panose="020B0604020202020204" pitchFamily="34" charset="-128"/>
                <a:cs typeface="Arial Unicode MS" panose="020B0604020202020204" pitchFamily="34" charset="-128"/>
              </a:rPr>
              <a:t>The villain kidnaps the victim. </a:t>
            </a:r>
          </a:p>
          <a:p>
            <a:pPr marL="0" indent="0">
              <a:spcBef>
                <a:spcPts val="800"/>
              </a:spcBef>
              <a:buNone/>
            </a:pPr>
            <a:r>
              <a:rPr lang="en-US" sz="2000" dirty="0">
                <a:ln>
                  <a:noFill/>
                </a:ln>
                <a:effectLst/>
                <a:latin typeface="Helvetica" pitchFamily="2" charset="0"/>
                <a:ea typeface="Arial Unicode MS" panose="020B0604020202020204" pitchFamily="34" charset="-128"/>
                <a:cs typeface="Arial Unicode MS" panose="020B0604020202020204" pitchFamily="34" charset="-128"/>
              </a:rPr>
              <a:t>The hero discovers the victim is missing and feels anger...</a:t>
            </a:r>
          </a:p>
          <a:p>
            <a:pPr marL="0" indent="0">
              <a:spcBef>
                <a:spcPts val="800"/>
              </a:spcBef>
              <a:buNone/>
            </a:pPr>
            <a:r>
              <a:rPr lang="en-US" sz="2000" dirty="0">
                <a:ln>
                  <a:noFill/>
                </a:ln>
                <a:effectLst/>
                <a:latin typeface="Helvetica" pitchFamily="2" charset="0"/>
                <a:ea typeface="Arial Unicode MS" panose="020B0604020202020204" pitchFamily="34" charset="-128"/>
                <a:cs typeface="Arial Unicode MS" panose="020B0604020202020204" pitchFamily="34" charset="-128"/>
              </a:rPr>
              <a:t> but also frustration- for now, they lack the power to defeat the villain and rescue the victim. </a:t>
            </a:r>
          </a:p>
          <a:p>
            <a:pPr marL="0" indent="0">
              <a:spcBef>
                <a:spcPts val="800"/>
              </a:spcBef>
              <a:buNone/>
            </a:pPr>
            <a:endParaRPr lang="en-US" sz="2000" dirty="0">
              <a:latin typeface="Helvetica" pitchFamily="2" charset="0"/>
              <a:ea typeface="Arial Unicode MS" panose="020B0604020202020204" pitchFamily="34" charset="-128"/>
              <a:cs typeface="Arial Unicode MS" panose="020B0604020202020204" pitchFamily="34" charset="-128"/>
            </a:endParaRPr>
          </a:p>
          <a:p>
            <a:pPr marL="0" indent="0">
              <a:spcBef>
                <a:spcPts val="800"/>
              </a:spcBef>
              <a:buNone/>
            </a:pPr>
            <a:r>
              <a:rPr lang="en-US" sz="2000" b="1" dirty="0">
                <a:ln>
                  <a:noFill/>
                </a:ln>
                <a:effectLst/>
                <a:latin typeface="Helvetica" pitchFamily="2" charset="0"/>
                <a:ea typeface="Arial Unicode MS" panose="020B0604020202020204" pitchFamily="34" charset="-128"/>
                <a:cs typeface="Arial Unicode MS" panose="020B0604020202020204" pitchFamily="34" charset="-128"/>
              </a:rPr>
              <a:t>Draf</a:t>
            </a:r>
            <a:r>
              <a:rPr lang="en-US" sz="2000" b="1" dirty="0">
                <a:latin typeface="Helvetica" pitchFamily="2" charset="0"/>
                <a:ea typeface="Arial Unicode MS" panose="020B0604020202020204" pitchFamily="34" charset="-128"/>
                <a:cs typeface="Arial Unicode MS" panose="020B0604020202020204" pitchFamily="34" charset="-128"/>
              </a:rPr>
              <a:t>t your inciting incident!</a:t>
            </a:r>
            <a:endParaRPr lang="en-GB" sz="2000" b="1"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endParaRPr lang="en-US" sz="1900" dirty="0"/>
          </a:p>
        </p:txBody>
      </p:sp>
      <p:pic>
        <p:nvPicPr>
          <p:cNvPr id="4" name="Picture 3">
            <a:extLst>
              <a:ext uri="{FF2B5EF4-FFF2-40B4-BE49-F238E27FC236}">
                <a16:creationId xmlns:a16="http://schemas.microsoft.com/office/drawing/2014/main" id="{645BE784-820E-6874-72F4-CF8AE9D4E215}"/>
              </a:ext>
            </a:extLst>
          </p:cNvPr>
          <p:cNvPicPr>
            <a:picLocks noChangeAspect="1"/>
          </p:cNvPicPr>
          <p:nvPr/>
        </p:nvPicPr>
        <p:blipFill rotWithShape="1">
          <a:blip r:embed="rId2"/>
          <a:srcRect l="22621" r="5621"/>
          <a:stretch/>
        </p:blipFill>
        <p:spPr>
          <a:xfrm>
            <a:off x="7270812" y="10"/>
            <a:ext cx="4921187" cy="6857990"/>
          </a:xfrm>
          <a:prstGeom prst="rect">
            <a:avLst/>
          </a:prstGeom>
        </p:spPr>
      </p:pic>
      <p:grpSp>
        <p:nvGrpSpPr>
          <p:cNvPr id="9"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2804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7A6E2-1FB4-53F4-9EB5-6F778DC1ED45}"/>
              </a:ext>
            </a:extLst>
          </p:cNvPr>
          <p:cNvSpPr>
            <a:spLocks noGrp="1"/>
          </p:cNvSpPr>
          <p:nvPr>
            <p:ph type="title"/>
          </p:nvPr>
        </p:nvSpPr>
        <p:spPr>
          <a:xfrm>
            <a:off x="6958739" y="480447"/>
            <a:ext cx="4561537" cy="836909"/>
          </a:xfrm>
        </p:spPr>
        <p:txBody>
          <a:bodyPr anchor="b">
            <a:normAutofit/>
          </a:bodyPr>
          <a:lstStyle/>
          <a:p>
            <a:r>
              <a:rPr lang="en-US" sz="3200" dirty="0"/>
              <a:t>Step 3: The Rising Action!</a:t>
            </a:r>
          </a:p>
        </p:txBody>
      </p:sp>
      <p:pic>
        <p:nvPicPr>
          <p:cNvPr id="4" name="Picture 3">
            <a:extLst>
              <a:ext uri="{FF2B5EF4-FFF2-40B4-BE49-F238E27FC236}">
                <a16:creationId xmlns:a16="http://schemas.microsoft.com/office/drawing/2014/main" id="{C861D1CD-2050-82E2-8243-C30A256858C9}"/>
              </a:ext>
            </a:extLst>
          </p:cNvPr>
          <p:cNvPicPr>
            <a:picLocks noChangeAspect="1"/>
          </p:cNvPicPr>
          <p:nvPr/>
        </p:nvPicPr>
        <p:blipFill rotWithShape="1">
          <a:blip r:embed="rId2"/>
          <a:srcRect l="23764" r="11217" b="3"/>
          <a:stretch/>
        </p:blipFill>
        <p:spPr>
          <a:xfrm>
            <a:off x="671724" y="791856"/>
            <a:ext cx="2318978" cy="4953488"/>
          </a:xfrm>
          <a:prstGeom prst="rect">
            <a:avLst/>
          </a:prstGeom>
        </p:spPr>
      </p:pic>
      <p:pic>
        <p:nvPicPr>
          <p:cNvPr id="5" name="Picture 4">
            <a:extLst>
              <a:ext uri="{FF2B5EF4-FFF2-40B4-BE49-F238E27FC236}">
                <a16:creationId xmlns:a16="http://schemas.microsoft.com/office/drawing/2014/main" id="{948CD9B5-4BD4-84AC-7254-7B570839E0E4}"/>
              </a:ext>
            </a:extLst>
          </p:cNvPr>
          <p:cNvPicPr>
            <a:picLocks noChangeAspect="1"/>
          </p:cNvPicPr>
          <p:nvPr/>
        </p:nvPicPr>
        <p:blipFill rotWithShape="1">
          <a:blip r:embed="rId3"/>
          <a:srcRect l="2228" r="4145" b="3"/>
          <a:stretch/>
        </p:blipFill>
        <p:spPr>
          <a:xfrm flipH="1">
            <a:off x="3101173" y="791856"/>
            <a:ext cx="2318966" cy="4953483"/>
          </a:xfrm>
          <a:prstGeom prst="rect">
            <a:avLst/>
          </a:prstGeom>
        </p:spPr>
      </p:pic>
      <p:sp>
        <p:nvSpPr>
          <p:cNvPr id="3" name="Content Placeholder 2">
            <a:extLst>
              <a:ext uri="{FF2B5EF4-FFF2-40B4-BE49-F238E27FC236}">
                <a16:creationId xmlns:a16="http://schemas.microsoft.com/office/drawing/2014/main" id="{1D57689E-8546-8F71-1142-78CAD08C282F}"/>
              </a:ext>
            </a:extLst>
          </p:cNvPr>
          <p:cNvSpPr>
            <a:spLocks noGrp="1"/>
          </p:cNvSpPr>
          <p:nvPr>
            <p:ph idx="1"/>
          </p:nvPr>
        </p:nvSpPr>
        <p:spPr>
          <a:xfrm>
            <a:off x="5420139" y="1440719"/>
            <a:ext cx="6626087" cy="4540589"/>
          </a:xfrm>
        </p:spPr>
        <p:txBody>
          <a:bodyPr anchor="t">
            <a:normAutofit/>
          </a:bodyPr>
          <a:lstStyle/>
          <a:p>
            <a:pPr marL="0" indent="0">
              <a:spcBef>
                <a:spcPts val="800"/>
              </a:spcBef>
              <a:buNone/>
            </a:pPr>
            <a:r>
              <a:rPr lang="en-US" sz="2000" dirty="0">
                <a:ln>
                  <a:noFill/>
                </a:ln>
                <a:effectLst/>
                <a:latin typeface="Helvetica" pitchFamily="2" charset="0"/>
                <a:ea typeface="Arial Unicode MS" panose="020B0604020202020204" pitchFamily="34" charset="-128"/>
                <a:cs typeface="Arial Unicode MS" panose="020B0604020202020204" pitchFamily="34" charset="-128"/>
              </a:rPr>
              <a:t>The rising action is where the hero powers up!  </a:t>
            </a:r>
          </a:p>
          <a:p>
            <a:pPr marL="0" indent="0">
              <a:spcBef>
                <a:spcPts val="800"/>
              </a:spcBef>
              <a:buNone/>
            </a:pPr>
            <a:r>
              <a:rPr lang="en-US" sz="2000" dirty="0">
                <a:ln>
                  <a:noFill/>
                </a:ln>
                <a:effectLst/>
                <a:latin typeface="Helvetica" pitchFamily="2" charset="0"/>
                <a:ea typeface="Arial Unicode MS" panose="020B0604020202020204" pitchFamily="34" charset="-128"/>
                <a:cs typeface="Arial Unicode MS" panose="020B0604020202020204" pitchFamily="34" charset="-128"/>
              </a:rPr>
              <a:t>In Gothic stories, this is almost always about gaining knowledge. </a:t>
            </a:r>
          </a:p>
          <a:p>
            <a:pPr marL="0" indent="0">
              <a:spcBef>
                <a:spcPts val="800"/>
              </a:spcBef>
              <a:buNone/>
            </a:pPr>
            <a:r>
              <a:rPr lang="en-US" sz="2000" dirty="0">
                <a:ln>
                  <a:noFill/>
                </a:ln>
                <a:effectLst/>
                <a:latin typeface="Helvetica" pitchFamily="2" charset="0"/>
                <a:ea typeface="Arial Unicode MS" panose="020B0604020202020204" pitchFamily="34" charset="-128"/>
                <a:cs typeface="Arial Unicode MS" panose="020B0604020202020204" pitchFamily="34" charset="-128"/>
              </a:rPr>
              <a:t>But there</a:t>
            </a:r>
            <a:r>
              <a:rPr lang="ar-SA" sz="2000" dirty="0">
                <a:ln>
                  <a:noFill/>
                </a:ln>
                <a:effectLst/>
                <a:latin typeface="Helvetica" pitchFamily="2" charset="0"/>
                <a:ea typeface="Arial Unicode MS" panose="020B0604020202020204" pitchFamily="34" charset="-128"/>
                <a:cs typeface="Arial Unicode MS" panose="020B0604020202020204" pitchFamily="34" charset="-128"/>
              </a:rPr>
              <a:t>’</a:t>
            </a:r>
            <a:r>
              <a:rPr lang="en-US" sz="2000" dirty="0">
                <a:ln>
                  <a:noFill/>
                </a:ln>
                <a:effectLst/>
                <a:latin typeface="Helvetica" pitchFamily="2" charset="0"/>
                <a:ea typeface="Arial Unicode MS" panose="020B0604020202020204" pitchFamily="34" charset="-128"/>
                <a:cs typeface="Arial Unicode MS" panose="020B0604020202020204" pitchFamily="34" charset="-128"/>
              </a:rPr>
              <a:t>s also an emotional component: the hero is fearful but grows in courage.</a:t>
            </a:r>
          </a:p>
          <a:p>
            <a:pPr marL="0" indent="0">
              <a:spcBef>
                <a:spcPts val="800"/>
              </a:spcBef>
              <a:buNone/>
            </a:pPr>
            <a:r>
              <a:rPr lang="en-US" sz="2000" dirty="0">
                <a:ln>
                  <a:noFill/>
                </a:ln>
                <a:effectLst/>
                <a:latin typeface="Helvetica" pitchFamily="2" charset="0"/>
                <a:ea typeface="Arial Unicode MS" panose="020B0604020202020204" pitchFamily="34" charset="-128"/>
                <a:cs typeface="Arial Unicode MS" panose="020B0604020202020204" pitchFamily="34" charset="-128"/>
              </a:rPr>
              <a:t> They discover qualities, skills and abilities they didn</a:t>
            </a:r>
            <a:r>
              <a:rPr lang="ar-SA" sz="2000" dirty="0">
                <a:ln>
                  <a:noFill/>
                </a:ln>
                <a:effectLst/>
                <a:latin typeface="Helvetica" pitchFamily="2" charset="0"/>
                <a:ea typeface="Arial Unicode MS" panose="020B0604020202020204" pitchFamily="34" charset="-128"/>
                <a:cs typeface="Arial Unicode MS" panose="020B0604020202020204" pitchFamily="34" charset="-128"/>
              </a:rPr>
              <a:t>’</a:t>
            </a:r>
            <a:r>
              <a:rPr lang="en-US" sz="2000" dirty="0">
                <a:ln>
                  <a:noFill/>
                </a:ln>
                <a:effectLst/>
                <a:latin typeface="Helvetica" pitchFamily="2" charset="0"/>
                <a:ea typeface="Arial Unicode MS" panose="020B0604020202020204" pitchFamily="34" charset="-128"/>
                <a:cs typeface="Arial Unicode MS" panose="020B0604020202020204" pitchFamily="34" charset="-128"/>
              </a:rPr>
              <a:t>t know they had.</a:t>
            </a:r>
          </a:p>
          <a:p>
            <a:pPr marL="0" indent="0">
              <a:spcBef>
                <a:spcPts val="800"/>
              </a:spcBef>
              <a:buNone/>
            </a:pPr>
            <a:endParaRPr lang="en-US" sz="2000" dirty="0">
              <a:ln>
                <a:noFill/>
              </a:ln>
              <a:effectLst/>
              <a:latin typeface="Helvetica" pitchFamily="2" charset="0"/>
              <a:ea typeface="Arial Unicode MS" panose="020B0604020202020204" pitchFamily="34" charset="-128"/>
              <a:cs typeface="Arial Unicode MS" panose="020B0604020202020204" pitchFamily="34" charset="-128"/>
            </a:endParaRPr>
          </a:p>
          <a:p>
            <a:pPr marL="0" indent="0">
              <a:spcBef>
                <a:spcPts val="800"/>
              </a:spcBef>
              <a:buNone/>
            </a:pPr>
            <a:r>
              <a:rPr lang="en-US" sz="2000" dirty="0">
                <a:latin typeface="Helvetica" pitchFamily="2" charset="0"/>
                <a:ea typeface="Arial Unicode MS" panose="020B0604020202020204" pitchFamily="34" charset="-128"/>
                <a:cs typeface="Arial Unicode MS" panose="020B0604020202020204" pitchFamily="34" charset="-128"/>
              </a:rPr>
              <a:t>How does your hero gain the knowledge they need? [A person? An ancient book?]</a:t>
            </a:r>
          </a:p>
          <a:p>
            <a:pPr marL="0" indent="0">
              <a:spcBef>
                <a:spcPts val="800"/>
              </a:spcBef>
              <a:buNone/>
            </a:pPr>
            <a:r>
              <a:rPr lang="en-US" sz="2400" b="1" dirty="0">
                <a:ln>
                  <a:noFill/>
                </a:ln>
                <a:effectLst/>
                <a:latin typeface="Helvetica" pitchFamily="2" charset="0"/>
                <a:ea typeface="Arial Unicode MS" panose="020B0604020202020204" pitchFamily="34" charset="-128"/>
                <a:cs typeface="Arial Unicode MS" panose="020B0604020202020204" pitchFamily="34" charset="-128"/>
              </a:rPr>
              <a:t>Now write the rising action of your story!</a:t>
            </a:r>
            <a:endParaRPr lang="en-GB" sz="2400" b="1"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pPr>
            <a:endParaRPr lang="en-GB" sz="13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buNone/>
            </a:pPr>
            <a:endParaRPr lang="en-US" sz="1300" dirty="0"/>
          </a:p>
        </p:txBody>
      </p:sp>
      <p:grpSp>
        <p:nvGrpSpPr>
          <p:cNvPr id="29" name="Group 28">
            <a:extLst>
              <a:ext uri="{FF2B5EF4-FFF2-40B4-BE49-F238E27FC236}">
                <a16:creationId xmlns:a16="http://schemas.microsoft.com/office/drawing/2014/main" id="{12B241C5-7E45-AD52-638D-31E8FD2BC1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6737460"/>
            <a:ext cx="12192000" cy="123364"/>
            <a:chOff x="1" y="6737460"/>
            <a:chExt cx="12192000" cy="123364"/>
          </a:xfrm>
        </p:grpSpPr>
        <p:sp>
          <p:nvSpPr>
            <p:cNvPr id="30" name="Rectangle 29">
              <a:extLst>
                <a:ext uri="{FF2B5EF4-FFF2-40B4-BE49-F238E27FC236}">
                  <a16:creationId xmlns:a16="http://schemas.microsoft.com/office/drawing/2014/main" id="{49503B28-6749-2F02-0050-2CC7D03CF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C3DEE37-9CE7-622C-B750-66998EDC2E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4224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2813B4-96A2-38D1-ACB9-13130A64AE73}"/>
              </a:ext>
            </a:extLst>
          </p:cNvPr>
          <p:cNvSpPr>
            <a:spLocks noGrp="1"/>
          </p:cNvSpPr>
          <p:nvPr>
            <p:ph type="title"/>
          </p:nvPr>
        </p:nvSpPr>
        <p:spPr>
          <a:xfrm>
            <a:off x="836679" y="723898"/>
            <a:ext cx="6002110" cy="1495425"/>
          </a:xfrm>
        </p:spPr>
        <p:txBody>
          <a:bodyPr>
            <a:normAutofit/>
          </a:bodyPr>
          <a:lstStyle/>
          <a:p>
            <a:r>
              <a:rPr lang="en-US" sz="4000" dirty="0"/>
              <a:t>Step 4 : the crisis /climax!</a:t>
            </a:r>
          </a:p>
        </p:txBody>
      </p:sp>
      <p:sp>
        <p:nvSpPr>
          <p:cNvPr id="3" name="Content Placeholder 2">
            <a:extLst>
              <a:ext uri="{FF2B5EF4-FFF2-40B4-BE49-F238E27FC236}">
                <a16:creationId xmlns:a16="http://schemas.microsoft.com/office/drawing/2014/main" id="{0BFFEAFE-7D5E-EDBD-F632-CF59D9DBB972}"/>
              </a:ext>
            </a:extLst>
          </p:cNvPr>
          <p:cNvSpPr>
            <a:spLocks noGrp="1"/>
          </p:cNvSpPr>
          <p:nvPr>
            <p:ph idx="1"/>
          </p:nvPr>
        </p:nvSpPr>
        <p:spPr>
          <a:xfrm>
            <a:off x="836680" y="2405067"/>
            <a:ext cx="6002110" cy="3729034"/>
          </a:xfrm>
        </p:spPr>
        <p:txBody>
          <a:bodyPr>
            <a:normAutofit fontScale="85000" lnSpcReduction="20000"/>
          </a:bodyPr>
          <a:lstStyle/>
          <a:p>
            <a:pPr>
              <a:spcBef>
                <a:spcPts val="800"/>
              </a:spcBef>
            </a:pPr>
            <a:r>
              <a:rPr lang="en-US" sz="2000" dirty="0">
                <a:ln>
                  <a:noFill/>
                </a:ln>
                <a:effectLst/>
                <a:ea typeface="Arial Unicode MS" panose="020B0604020202020204" pitchFamily="34" charset="-128"/>
                <a:cs typeface="Arial Unicode MS" panose="020B0604020202020204" pitchFamily="34" charset="-128"/>
              </a:rPr>
              <a:t>The Crisis (or Climax)- this is the moment when the main character has their biggest moment of change. It could be physical or mental but always emotional.</a:t>
            </a:r>
            <a:endParaRPr lang="en-GB" sz="2000" dirty="0">
              <a:ln>
                <a:noFill/>
              </a:ln>
              <a:effectLst/>
              <a:ea typeface="Arial Unicode MS" panose="020B0604020202020204" pitchFamily="34" charset="-128"/>
              <a:cs typeface="Arial Unicode MS" panose="020B0604020202020204" pitchFamily="34" charset="-128"/>
            </a:endParaRPr>
          </a:p>
          <a:p>
            <a:pPr>
              <a:spcBef>
                <a:spcPts val="800"/>
              </a:spcBef>
            </a:pPr>
            <a:r>
              <a:rPr lang="en-US" sz="2000" dirty="0">
                <a:ln>
                  <a:noFill/>
                </a:ln>
                <a:effectLst/>
                <a:ea typeface="Arial Unicode MS" panose="020B0604020202020204" pitchFamily="34" charset="-128"/>
                <a:cs typeface="Arial Unicode MS" panose="020B0604020202020204" pitchFamily="34" charset="-128"/>
              </a:rPr>
              <a:t>For example: now equipped with the knowledge, skills or equipment, our hero confronts the villain, nervous but believing that they now have the power to defeat the villain.</a:t>
            </a:r>
            <a:endParaRPr lang="en-GB" sz="2000" dirty="0">
              <a:ln>
                <a:noFill/>
              </a:ln>
              <a:effectLst/>
              <a:ea typeface="Arial Unicode MS" panose="020B0604020202020204" pitchFamily="34" charset="-128"/>
              <a:cs typeface="Arial Unicode MS" panose="020B0604020202020204" pitchFamily="34" charset="-128"/>
            </a:endParaRPr>
          </a:p>
          <a:p>
            <a:pPr>
              <a:spcBef>
                <a:spcPts val="800"/>
              </a:spcBef>
            </a:pPr>
            <a:r>
              <a:rPr lang="en-US" sz="2000" dirty="0">
                <a:ln>
                  <a:noFill/>
                </a:ln>
                <a:effectLst/>
                <a:ea typeface="Arial Unicode MS" panose="020B0604020202020204" pitchFamily="34" charset="-128"/>
                <a:cs typeface="Arial Unicode MS" panose="020B0604020202020204" pitchFamily="34" charset="-128"/>
              </a:rPr>
              <a:t>They were wrong.</a:t>
            </a:r>
            <a:endParaRPr lang="en-GB" sz="2000" dirty="0">
              <a:ln>
                <a:noFill/>
              </a:ln>
              <a:effectLst/>
              <a:ea typeface="Arial Unicode MS" panose="020B0604020202020204" pitchFamily="34" charset="-128"/>
              <a:cs typeface="Arial Unicode MS" panose="020B0604020202020204" pitchFamily="34" charset="-128"/>
            </a:endParaRPr>
          </a:p>
          <a:p>
            <a:pPr>
              <a:spcBef>
                <a:spcPts val="800"/>
              </a:spcBef>
            </a:pPr>
            <a:r>
              <a:rPr lang="en-US" sz="2000" dirty="0">
                <a:ln>
                  <a:noFill/>
                </a:ln>
                <a:effectLst/>
                <a:ea typeface="Arial Unicode MS" panose="020B0604020202020204" pitchFamily="34" charset="-128"/>
                <a:cs typeface="Arial Unicode MS" panose="020B0604020202020204" pitchFamily="34" charset="-128"/>
              </a:rPr>
              <a:t>But even though the villain has won for now, the hero has made an important discovery. The experience has changed everything they used to think, and now they have what they need for the final confrontation.</a:t>
            </a:r>
          </a:p>
          <a:p>
            <a:pPr marL="0" indent="0">
              <a:spcBef>
                <a:spcPts val="800"/>
              </a:spcBef>
              <a:buNone/>
            </a:pPr>
            <a:endParaRPr lang="en-US" sz="1400" b="1" dirty="0">
              <a:latin typeface="Helvetica" pitchFamily="2" charset="0"/>
              <a:ea typeface="Arial Unicode MS" panose="020B0604020202020204" pitchFamily="34" charset="-128"/>
              <a:cs typeface="Arial Unicode MS" panose="020B0604020202020204" pitchFamily="34" charset="-128"/>
            </a:endParaRPr>
          </a:p>
          <a:p>
            <a:pPr marL="0" indent="0">
              <a:spcBef>
                <a:spcPts val="800"/>
              </a:spcBef>
              <a:buNone/>
            </a:pPr>
            <a:r>
              <a:rPr lang="en-US" b="1" dirty="0">
                <a:latin typeface="Helvetica" pitchFamily="2" charset="0"/>
                <a:ea typeface="Arial Unicode MS" panose="020B0604020202020204" pitchFamily="34" charset="-128"/>
                <a:cs typeface="Arial Unicode MS" panose="020B0604020202020204" pitchFamily="34" charset="-128"/>
              </a:rPr>
              <a:t>Do some thinking. Make some notes. </a:t>
            </a:r>
          </a:p>
          <a:p>
            <a:pPr marL="0" indent="0">
              <a:spcBef>
                <a:spcPts val="800"/>
              </a:spcBef>
              <a:buNone/>
            </a:pPr>
            <a:r>
              <a:rPr lang="en-US" b="1" dirty="0">
                <a:latin typeface="Helvetica" pitchFamily="2" charset="0"/>
                <a:ea typeface="Arial Unicode MS" panose="020B0604020202020204" pitchFamily="34" charset="-128"/>
                <a:cs typeface="Arial Unicode MS" panose="020B0604020202020204" pitchFamily="34" charset="-128"/>
              </a:rPr>
              <a:t>Now draft you’re the crisis moment of your story.</a:t>
            </a:r>
            <a:endParaRPr lang="en-GB" b="1" dirty="0">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pPr>
            <a:endParaRPr lang="en-US" dirty="0">
              <a:latin typeface="Helvetica" pitchFamily="2" charset="0"/>
              <a:ea typeface="Arial Unicode MS" panose="020B0604020202020204" pitchFamily="34" charset="-128"/>
              <a:cs typeface="Arial Unicode MS" panose="020B0604020202020204" pitchFamily="34" charset="-128"/>
            </a:endParaRPr>
          </a:p>
          <a:p>
            <a:pPr marL="0" indent="0">
              <a:spcBef>
                <a:spcPts val="800"/>
              </a:spcBef>
              <a:buNone/>
            </a:pPr>
            <a:endParaRPr lang="en-US" sz="1400" dirty="0"/>
          </a:p>
        </p:txBody>
      </p:sp>
      <p:pic>
        <p:nvPicPr>
          <p:cNvPr id="6" name="Picture 5" descr="A person in a wrestling uniform&#10;&#10;Description automatically generated">
            <a:extLst>
              <a:ext uri="{FF2B5EF4-FFF2-40B4-BE49-F238E27FC236}">
                <a16:creationId xmlns:a16="http://schemas.microsoft.com/office/drawing/2014/main" id="{53C93079-E22D-6EA8-8F06-AD0F4EAA87B1}"/>
              </a:ext>
            </a:extLst>
          </p:cNvPr>
          <p:cNvPicPr>
            <a:picLocks noChangeAspect="1"/>
          </p:cNvPicPr>
          <p:nvPr/>
        </p:nvPicPr>
        <p:blipFill rotWithShape="1">
          <a:blip r:embed="rId2"/>
          <a:srcRect r="5148"/>
          <a:stretch/>
        </p:blipFill>
        <p:spPr>
          <a:xfrm>
            <a:off x="7199440" y="10"/>
            <a:ext cx="4992560" cy="6857990"/>
          </a:xfrm>
          <a:prstGeom prst="rect">
            <a:avLst/>
          </a:prstGeom>
          <a:effectLst/>
        </p:spPr>
      </p:pic>
    </p:spTree>
    <p:extLst>
      <p:ext uri="{BB962C8B-B14F-4D97-AF65-F5344CB8AC3E}">
        <p14:creationId xmlns:p14="http://schemas.microsoft.com/office/powerpoint/2010/main" val="348371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186</TotalTime>
  <Words>784</Words>
  <Application>Microsoft Macintosh PowerPoint</Application>
  <PresentationFormat>Widescreen</PresentationFormat>
  <Paragraphs>73</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 Unicode MS</vt:lpstr>
      <vt:lpstr>Aptos</vt:lpstr>
      <vt:lpstr>Aptos Display</vt:lpstr>
      <vt:lpstr>Arial</vt:lpstr>
      <vt:lpstr>Helvetica</vt:lpstr>
      <vt:lpstr>Helvetica Neue</vt:lpstr>
      <vt:lpstr>Menlo Regular</vt:lpstr>
      <vt:lpstr>Office Theme</vt:lpstr>
      <vt:lpstr>Student Mission Book 6 </vt:lpstr>
      <vt:lpstr>In this unit you will:</vt:lpstr>
      <vt:lpstr>The writer’s craft: How to plan your story</vt:lpstr>
      <vt:lpstr>This diagram is called Freytag’s Pyramid. It shows the shape of a story.</vt:lpstr>
      <vt:lpstr>Let’s look at an example:</vt:lpstr>
      <vt:lpstr>Let’s unpack all that! Six steps to a great story!</vt:lpstr>
      <vt:lpstr>Step 2: the inciting incident!</vt:lpstr>
      <vt:lpstr>Step 3: The Rising Action!</vt:lpstr>
      <vt:lpstr>Step 4 : the crisis /climax!</vt:lpstr>
      <vt:lpstr>Step 5: falling action! Called that because it’s moving away from the crisis...</vt:lpstr>
      <vt:lpstr>Step 6: Resolution!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Jim Green</dc:creator>
  <cp:lastModifiedBy>Jim Green</cp:lastModifiedBy>
  <cp:revision>7</cp:revision>
  <dcterms:created xsi:type="dcterms:W3CDTF">2024-06-03T22:13:48Z</dcterms:created>
  <dcterms:modified xsi:type="dcterms:W3CDTF">2024-06-04T11:44:20Z</dcterms:modified>
</cp:coreProperties>
</file>