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261" r:id="rId3"/>
    <p:sldId id="258" r:id="rId4"/>
    <p:sldId id="262" r:id="rId5"/>
    <p:sldId id="263" r:id="rId6"/>
    <p:sldId id="264" r:id="rId7"/>
    <p:sldId id="265" r:id="rId8"/>
    <p:sldId id="26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9"/>
    <p:restoredTop sz="94688"/>
  </p:normalViewPr>
  <p:slideViewPr>
    <p:cSldViewPr snapToGrid="0">
      <p:cViewPr varScale="1">
        <p:scale>
          <a:sx n="96" d="100"/>
          <a:sy n="96" d="100"/>
        </p:scale>
        <p:origin x="8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12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12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C9D79A-03C4-B749-958D-D6C6620AFDA5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GB"/>
        </a:p>
      </dgm:t>
    </dgm:pt>
    <dgm:pt modelId="{23A03799-27F5-AF4F-9C3B-5CD5DA9AAC4E}">
      <dgm:prSet custT="1"/>
      <dgm:spPr/>
      <dgm:t>
        <a:bodyPr/>
        <a:lstStyle/>
        <a:p>
          <a:r>
            <a:rPr lang="en-US" sz="2000" dirty="0"/>
            <a:t>Take a closer look at characters in the book</a:t>
          </a:r>
          <a:endParaRPr lang="en-GB" sz="2000" dirty="0"/>
        </a:p>
      </dgm:t>
    </dgm:pt>
    <dgm:pt modelId="{60D130B5-9334-7844-98F5-BD52A9C594BB}" type="parTrans" cxnId="{22EA3181-8981-2E4D-AEE6-1C44B6AA40F6}">
      <dgm:prSet/>
      <dgm:spPr/>
      <dgm:t>
        <a:bodyPr/>
        <a:lstStyle/>
        <a:p>
          <a:endParaRPr lang="en-GB"/>
        </a:p>
      </dgm:t>
    </dgm:pt>
    <dgm:pt modelId="{A39E6822-AF16-434F-B8EB-D6BCC14D9D0F}" type="sibTrans" cxnId="{22EA3181-8981-2E4D-AEE6-1C44B6AA40F6}">
      <dgm:prSet/>
      <dgm:spPr/>
      <dgm:t>
        <a:bodyPr/>
        <a:lstStyle/>
        <a:p>
          <a:endParaRPr lang="en-GB"/>
        </a:p>
      </dgm:t>
    </dgm:pt>
    <dgm:pt modelId="{6F401A82-6CD6-9C45-BEE0-1F0708D3E359}">
      <dgm:prSet custT="1"/>
      <dgm:spPr/>
      <dgm:t>
        <a:bodyPr/>
        <a:lstStyle/>
        <a:p>
          <a:r>
            <a:rPr lang="en-US" sz="2000" dirty="0"/>
            <a:t>Check your understanding</a:t>
          </a:r>
          <a:endParaRPr lang="en-GB" sz="2000" dirty="0"/>
        </a:p>
      </dgm:t>
    </dgm:pt>
    <dgm:pt modelId="{FEB69672-60B5-AC46-BCB2-DB7F284FA629}" type="parTrans" cxnId="{DEEB9840-7151-C94B-9E68-551006834711}">
      <dgm:prSet/>
      <dgm:spPr/>
      <dgm:t>
        <a:bodyPr/>
        <a:lstStyle/>
        <a:p>
          <a:endParaRPr lang="en-GB"/>
        </a:p>
      </dgm:t>
    </dgm:pt>
    <dgm:pt modelId="{70FD6E43-D4F1-1A47-AD43-2F2569F0BAF8}" type="sibTrans" cxnId="{DEEB9840-7151-C94B-9E68-551006834711}">
      <dgm:prSet/>
      <dgm:spPr/>
      <dgm:t>
        <a:bodyPr/>
        <a:lstStyle/>
        <a:p>
          <a:endParaRPr lang="en-GB"/>
        </a:p>
      </dgm:t>
    </dgm:pt>
    <dgm:pt modelId="{0A9BFFEF-1BC3-5D44-8EFB-B084918579FC}">
      <dgm:prSet/>
      <dgm:spPr/>
      <dgm:t>
        <a:bodyPr/>
        <a:lstStyle/>
        <a:p>
          <a:r>
            <a:rPr lang="en-US"/>
            <a:t>Discuss character arcs</a:t>
          </a:r>
          <a:endParaRPr lang="en-GB"/>
        </a:p>
      </dgm:t>
    </dgm:pt>
    <dgm:pt modelId="{C3416DAA-1F01-8743-9AD2-A3763C3A51A2}" type="parTrans" cxnId="{DF091167-BB7A-2F4D-AEE3-DB1E489FB093}">
      <dgm:prSet/>
      <dgm:spPr/>
      <dgm:t>
        <a:bodyPr/>
        <a:lstStyle/>
        <a:p>
          <a:endParaRPr lang="en-GB"/>
        </a:p>
      </dgm:t>
    </dgm:pt>
    <dgm:pt modelId="{41F299C2-3DC2-5B42-BDFB-F92FDA4821BE}" type="sibTrans" cxnId="{DF091167-BB7A-2F4D-AEE3-DB1E489FB093}">
      <dgm:prSet/>
      <dgm:spPr/>
      <dgm:t>
        <a:bodyPr/>
        <a:lstStyle/>
        <a:p>
          <a:endParaRPr lang="en-GB"/>
        </a:p>
      </dgm:t>
    </dgm:pt>
    <dgm:pt modelId="{F6ED9CDE-D633-6648-8A29-B12BFA7F4178}">
      <dgm:prSet/>
      <dgm:spPr/>
      <dgm:t>
        <a:bodyPr/>
        <a:lstStyle/>
        <a:p>
          <a:r>
            <a:rPr lang="en-US"/>
            <a:t>Do some writing of your own.</a:t>
          </a:r>
          <a:endParaRPr lang="en-GB"/>
        </a:p>
      </dgm:t>
    </dgm:pt>
    <dgm:pt modelId="{094976F7-9E4A-2E4E-951E-815B1CC92FE2}" type="parTrans" cxnId="{104576D4-8549-3E4C-A86D-D623554D748A}">
      <dgm:prSet/>
      <dgm:spPr/>
      <dgm:t>
        <a:bodyPr/>
        <a:lstStyle/>
        <a:p>
          <a:endParaRPr lang="en-GB"/>
        </a:p>
      </dgm:t>
    </dgm:pt>
    <dgm:pt modelId="{C84F2E28-8817-A94E-86D4-4BBF790B6AEE}" type="sibTrans" cxnId="{104576D4-8549-3E4C-A86D-D623554D748A}">
      <dgm:prSet/>
      <dgm:spPr/>
      <dgm:t>
        <a:bodyPr/>
        <a:lstStyle/>
        <a:p>
          <a:endParaRPr lang="en-GB"/>
        </a:p>
      </dgm:t>
    </dgm:pt>
    <dgm:pt modelId="{40DE3068-931F-934B-A05E-9C390E29EDE3}" type="pres">
      <dgm:prSet presAssocID="{E4C9D79A-03C4-B749-958D-D6C6620AFDA5}" presName="Name0" presStyleCnt="0">
        <dgm:presLayoutVars>
          <dgm:dir/>
          <dgm:resizeHandles val="exact"/>
        </dgm:presLayoutVars>
      </dgm:prSet>
      <dgm:spPr/>
    </dgm:pt>
    <dgm:pt modelId="{E9951C22-B118-924D-BE2F-7AFDA5978DBF}" type="pres">
      <dgm:prSet presAssocID="{23A03799-27F5-AF4F-9C3B-5CD5DA9AAC4E}" presName="node" presStyleLbl="node1" presStyleIdx="0" presStyleCnt="4">
        <dgm:presLayoutVars>
          <dgm:bulletEnabled val="1"/>
        </dgm:presLayoutVars>
      </dgm:prSet>
      <dgm:spPr/>
    </dgm:pt>
    <dgm:pt modelId="{58F668D6-B563-8E47-BA08-19B81E782B5A}" type="pres">
      <dgm:prSet presAssocID="{A39E6822-AF16-434F-B8EB-D6BCC14D9D0F}" presName="sibTrans" presStyleLbl="sibTrans2D1" presStyleIdx="0" presStyleCnt="3"/>
      <dgm:spPr/>
    </dgm:pt>
    <dgm:pt modelId="{06417971-573C-1F4B-8C57-0AC746B70C16}" type="pres">
      <dgm:prSet presAssocID="{A39E6822-AF16-434F-B8EB-D6BCC14D9D0F}" presName="connectorText" presStyleLbl="sibTrans2D1" presStyleIdx="0" presStyleCnt="3"/>
      <dgm:spPr/>
    </dgm:pt>
    <dgm:pt modelId="{F138B49C-AB99-AF4E-A2B0-FCCD7E5E5F6D}" type="pres">
      <dgm:prSet presAssocID="{6F401A82-6CD6-9C45-BEE0-1F0708D3E359}" presName="node" presStyleLbl="node1" presStyleIdx="1" presStyleCnt="4">
        <dgm:presLayoutVars>
          <dgm:bulletEnabled val="1"/>
        </dgm:presLayoutVars>
      </dgm:prSet>
      <dgm:spPr/>
    </dgm:pt>
    <dgm:pt modelId="{D090335A-CF09-C047-95D1-9E3B80759415}" type="pres">
      <dgm:prSet presAssocID="{70FD6E43-D4F1-1A47-AD43-2F2569F0BAF8}" presName="sibTrans" presStyleLbl="sibTrans2D1" presStyleIdx="1" presStyleCnt="3"/>
      <dgm:spPr/>
    </dgm:pt>
    <dgm:pt modelId="{247283F1-8F80-7E44-92FB-7EB5FC0F1248}" type="pres">
      <dgm:prSet presAssocID="{70FD6E43-D4F1-1A47-AD43-2F2569F0BAF8}" presName="connectorText" presStyleLbl="sibTrans2D1" presStyleIdx="1" presStyleCnt="3"/>
      <dgm:spPr/>
    </dgm:pt>
    <dgm:pt modelId="{2496DF57-3EA5-6743-ABC9-0170BAC8CE07}" type="pres">
      <dgm:prSet presAssocID="{0A9BFFEF-1BC3-5D44-8EFB-B084918579FC}" presName="node" presStyleLbl="node1" presStyleIdx="2" presStyleCnt="4">
        <dgm:presLayoutVars>
          <dgm:bulletEnabled val="1"/>
        </dgm:presLayoutVars>
      </dgm:prSet>
      <dgm:spPr/>
    </dgm:pt>
    <dgm:pt modelId="{E857A7CB-5E92-284C-85FC-B655A3E0D219}" type="pres">
      <dgm:prSet presAssocID="{41F299C2-3DC2-5B42-BDFB-F92FDA4821BE}" presName="sibTrans" presStyleLbl="sibTrans2D1" presStyleIdx="2" presStyleCnt="3"/>
      <dgm:spPr/>
    </dgm:pt>
    <dgm:pt modelId="{F5010F57-2579-6D4D-AF84-F8B953630420}" type="pres">
      <dgm:prSet presAssocID="{41F299C2-3DC2-5B42-BDFB-F92FDA4821BE}" presName="connectorText" presStyleLbl="sibTrans2D1" presStyleIdx="2" presStyleCnt="3"/>
      <dgm:spPr/>
    </dgm:pt>
    <dgm:pt modelId="{571D4669-1164-4142-BBCE-C9DEA09C95E6}" type="pres">
      <dgm:prSet presAssocID="{F6ED9CDE-D633-6648-8A29-B12BFA7F4178}" presName="node" presStyleLbl="node1" presStyleIdx="3" presStyleCnt="4">
        <dgm:presLayoutVars>
          <dgm:bulletEnabled val="1"/>
        </dgm:presLayoutVars>
      </dgm:prSet>
      <dgm:spPr/>
    </dgm:pt>
  </dgm:ptLst>
  <dgm:cxnLst>
    <dgm:cxn modelId="{385CB70B-24DF-C249-A27F-4E3D4770EBB1}" type="presOf" srcId="{41F299C2-3DC2-5B42-BDFB-F92FDA4821BE}" destId="{E857A7CB-5E92-284C-85FC-B655A3E0D219}" srcOrd="0" destOrd="0" presId="urn:microsoft.com/office/officeart/2005/8/layout/process1"/>
    <dgm:cxn modelId="{C9195416-2C13-0B44-A3A8-243C0EB8EDD3}" type="presOf" srcId="{A39E6822-AF16-434F-B8EB-D6BCC14D9D0F}" destId="{06417971-573C-1F4B-8C57-0AC746B70C16}" srcOrd="1" destOrd="0" presId="urn:microsoft.com/office/officeart/2005/8/layout/process1"/>
    <dgm:cxn modelId="{DEEB9840-7151-C94B-9E68-551006834711}" srcId="{E4C9D79A-03C4-B749-958D-D6C6620AFDA5}" destId="{6F401A82-6CD6-9C45-BEE0-1F0708D3E359}" srcOrd="1" destOrd="0" parTransId="{FEB69672-60B5-AC46-BCB2-DB7F284FA629}" sibTransId="{70FD6E43-D4F1-1A47-AD43-2F2569F0BAF8}"/>
    <dgm:cxn modelId="{0CB54A65-F699-7540-8990-2F3DF4403E87}" type="presOf" srcId="{A39E6822-AF16-434F-B8EB-D6BCC14D9D0F}" destId="{58F668D6-B563-8E47-BA08-19B81E782B5A}" srcOrd="0" destOrd="0" presId="urn:microsoft.com/office/officeart/2005/8/layout/process1"/>
    <dgm:cxn modelId="{19396566-34D5-A34E-820F-6242BA51D384}" type="presOf" srcId="{70FD6E43-D4F1-1A47-AD43-2F2569F0BAF8}" destId="{D090335A-CF09-C047-95D1-9E3B80759415}" srcOrd="0" destOrd="0" presId="urn:microsoft.com/office/officeart/2005/8/layout/process1"/>
    <dgm:cxn modelId="{DF091167-BB7A-2F4D-AEE3-DB1E489FB093}" srcId="{E4C9D79A-03C4-B749-958D-D6C6620AFDA5}" destId="{0A9BFFEF-1BC3-5D44-8EFB-B084918579FC}" srcOrd="2" destOrd="0" parTransId="{C3416DAA-1F01-8743-9AD2-A3763C3A51A2}" sibTransId="{41F299C2-3DC2-5B42-BDFB-F92FDA4821BE}"/>
    <dgm:cxn modelId="{EF737C75-184C-5B4B-9529-AB38739019C2}" type="presOf" srcId="{41F299C2-3DC2-5B42-BDFB-F92FDA4821BE}" destId="{F5010F57-2579-6D4D-AF84-F8B953630420}" srcOrd="1" destOrd="0" presId="urn:microsoft.com/office/officeart/2005/8/layout/process1"/>
    <dgm:cxn modelId="{22EA3181-8981-2E4D-AEE6-1C44B6AA40F6}" srcId="{E4C9D79A-03C4-B749-958D-D6C6620AFDA5}" destId="{23A03799-27F5-AF4F-9C3B-5CD5DA9AAC4E}" srcOrd="0" destOrd="0" parTransId="{60D130B5-9334-7844-98F5-BD52A9C594BB}" sibTransId="{A39E6822-AF16-434F-B8EB-D6BCC14D9D0F}"/>
    <dgm:cxn modelId="{208F5D88-DA2A-BF40-A726-2134914FEA9A}" type="presOf" srcId="{F6ED9CDE-D633-6648-8A29-B12BFA7F4178}" destId="{571D4669-1164-4142-BBCE-C9DEA09C95E6}" srcOrd="0" destOrd="0" presId="urn:microsoft.com/office/officeart/2005/8/layout/process1"/>
    <dgm:cxn modelId="{11520395-2722-304C-A2C3-303A168388B3}" type="presOf" srcId="{6F401A82-6CD6-9C45-BEE0-1F0708D3E359}" destId="{F138B49C-AB99-AF4E-A2B0-FCCD7E5E5F6D}" srcOrd="0" destOrd="0" presId="urn:microsoft.com/office/officeart/2005/8/layout/process1"/>
    <dgm:cxn modelId="{82431BA8-DA49-F542-BC65-F5DDF9A0697D}" type="presOf" srcId="{70FD6E43-D4F1-1A47-AD43-2F2569F0BAF8}" destId="{247283F1-8F80-7E44-92FB-7EB5FC0F1248}" srcOrd="1" destOrd="0" presId="urn:microsoft.com/office/officeart/2005/8/layout/process1"/>
    <dgm:cxn modelId="{A17E95D1-5AC5-BC40-AEE2-11159759F00D}" type="presOf" srcId="{23A03799-27F5-AF4F-9C3B-5CD5DA9AAC4E}" destId="{E9951C22-B118-924D-BE2F-7AFDA5978DBF}" srcOrd="0" destOrd="0" presId="urn:microsoft.com/office/officeart/2005/8/layout/process1"/>
    <dgm:cxn modelId="{104576D4-8549-3E4C-A86D-D623554D748A}" srcId="{E4C9D79A-03C4-B749-958D-D6C6620AFDA5}" destId="{F6ED9CDE-D633-6648-8A29-B12BFA7F4178}" srcOrd="3" destOrd="0" parTransId="{094976F7-9E4A-2E4E-951E-815B1CC92FE2}" sibTransId="{C84F2E28-8817-A94E-86D4-4BBF790B6AEE}"/>
    <dgm:cxn modelId="{B7AC95DC-CCE6-3345-AEA1-2B6AEE280A8E}" type="presOf" srcId="{0A9BFFEF-1BC3-5D44-8EFB-B084918579FC}" destId="{2496DF57-3EA5-6743-ABC9-0170BAC8CE07}" srcOrd="0" destOrd="0" presId="urn:microsoft.com/office/officeart/2005/8/layout/process1"/>
    <dgm:cxn modelId="{8B8BDDF5-6671-3941-A1E9-51C714643B91}" type="presOf" srcId="{E4C9D79A-03C4-B749-958D-D6C6620AFDA5}" destId="{40DE3068-931F-934B-A05E-9C390E29EDE3}" srcOrd="0" destOrd="0" presId="urn:microsoft.com/office/officeart/2005/8/layout/process1"/>
    <dgm:cxn modelId="{C464DCDA-199F-744A-B5D8-3FBC1CDFA739}" type="presParOf" srcId="{40DE3068-931F-934B-A05E-9C390E29EDE3}" destId="{E9951C22-B118-924D-BE2F-7AFDA5978DBF}" srcOrd="0" destOrd="0" presId="urn:microsoft.com/office/officeart/2005/8/layout/process1"/>
    <dgm:cxn modelId="{0456F10B-11F2-7147-9B60-ACD4DE75757D}" type="presParOf" srcId="{40DE3068-931F-934B-A05E-9C390E29EDE3}" destId="{58F668D6-B563-8E47-BA08-19B81E782B5A}" srcOrd="1" destOrd="0" presId="urn:microsoft.com/office/officeart/2005/8/layout/process1"/>
    <dgm:cxn modelId="{EA0BF989-2B64-7840-86AB-E656D610BF98}" type="presParOf" srcId="{58F668D6-B563-8E47-BA08-19B81E782B5A}" destId="{06417971-573C-1F4B-8C57-0AC746B70C16}" srcOrd="0" destOrd="0" presId="urn:microsoft.com/office/officeart/2005/8/layout/process1"/>
    <dgm:cxn modelId="{324BE01D-0055-1D48-96BB-1B26E5CE6D72}" type="presParOf" srcId="{40DE3068-931F-934B-A05E-9C390E29EDE3}" destId="{F138B49C-AB99-AF4E-A2B0-FCCD7E5E5F6D}" srcOrd="2" destOrd="0" presId="urn:microsoft.com/office/officeart/2005/8/layout/process1"/>
    <dgm:cxn modelId="{7438AEED-008D-2840-A23D-E5D812443230}" type="presParOf" srcId="{40DE3068-931F-934B-A05E-9C390E29EDE3}" destId="{D090335A-CF09-C047-95D1-9E3B80759415}" srcOrd="3" destOrd="0" presId="urn:microsoft.com/office/officeart/2005/8/layout/process1"/>
    <dgm:cxn modelId="{4AA6D0DE-330B-E745-ADCB-D0BDE0CA44E6}" type="presParOf" srcId="{D090335A-CF09-C047-95D1-9E3B80759415}" destId="{247283F1-8F80-7E44-92FB-7EB5FC0F1248}" srcOrd="0" destOrd="0" presId="urn:microsoft.com/office/officeart/2005/8/layout/process1"/>
    <dgm:cxn modelId="{F84B4D52-10ED-D647-93D6-EF8FBBA051F6}" type="presParOf" srcId="{40DE3068-931F-934B-A05E-9C390E29EDE3}" destId="{2496DF57-3EA5-6743-ABC9-0170BAC8CE07}" srcOrd="4" destOrd="0" presId="urn:microsoft.com/office/officeart/2005/8/layout/process1"/>
    <dgm:cxn modelId="{FA28052B-EAEE-DE45-83E1-BB850E0CC405}" type="presParOf" srcId="{40DE3068-931F-934B-A05E-9C390E29EDE3}" destId="{E857A7CB-5E92-284C-85FC-B655A3E0D219}" srcOrd="5" destOrd="0" presId="urn:microsoft.com/office/officeart/2005/8/layout/process1"/>
    <dgm:cxn modelId="{6B482B70-CFF5-8C41-AF81-F25E0653F50A}" type="presParOf" srcId="{E857A7CB-5E92-284C-85FC-B655A3E0D219}" destId="{F5010F57-2579-6D4D-AF84-F8B953630420}" srcOrd="0" destOrd="0" presId="urn:microsoft.com/office/officeart/2005/8/layout/process1"/>
    <dgm:cxn modelId="{CA9AB6BB-3C81-4A49-B4F4-C4295854239D}" type="presParOf" srcId="{40DE3068-931F-934B-A05E-9C390E29EDE3}" destId="{571D4669-1164-4142-BBCE-C9DEA09C95E6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9392C1-0D4B-444A-A24B-074F53C0239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B633201-9DC6-46DD-BC2F-E6193082E4DD}">
      <dgm:prSet/>
      <dgm:spPr/>
      <dgm:t>
        <a:bodyPr/>
        <a:lstStyle/>
        <a:p>
          <a:r>
            <a:rPr lang="en-US" dirty="0"/>
            <a:t>I chose to write Princess Victoria’s War in the THIRD PERSON so that I could follow each of the characters.</a:t>
          </a:r>
        </a:p>
      </dgm:t>
    </dgm:pt>
    <dgm:pt modelId="{1DEC669D-5A25-4112-A7AD-7A12F2F98C1B}" type="parTrans" cxnId="{5079EE6A-BAAF-4598-AA6D-BE9EC12BF66C}">
      <dgm:prSet/>
      <dgm:spPr/>
      <dgm:t>
        <a:bodyPr/>
        <a:lstStyle/>
        <a:p>
          <a:endParaRPr lang="en-US"/>
        </a:p>
      </dgm:t>
    </dgm:pt>
    <dgm:pt modelId="{9704F4F3-B4D2-431A-855D-8823915FC536}" type="sibTrans" cxnId="{5079EE6A-BAAF-4598-AA6D-BE9EC12BF66C}">
      <dgm:prSet/>
      <dgm:spPr/>
      <dgm:t>
        <a:bodyPr/>
        <a:lstStyle/>
        <a:p>
          <a:endParaRPr lang="en-US"/>
        </a:p>
      </dgm:t>
    </dgm:pt>
    <dgm:pt modelId="{BF14FC7F-7F78-45F1-BB11-5B53A51F259C}">
      <dgm:prSet/>
      <dgm:spPr/>
      <dgm:t>
        <a:bodyPr/>
        <a:lstStyle/>
        <a:p>
          <a:r>
            <a:rPr lang="en-US" dirty="0"/>
            <a:t>This means I can separate the characters and give them  adventures of their own.</a:t>
          </a:r>
        </a:p>
      </dgm:t>
    </dgm:pt>
    <dgm:pt modelId="{8EA91163-7299-42B9-A7A7-B8B34F92BB09}" type="parTrans" cxnId="{F21382EE-2612-4CDC-AB85-181BDB97F042}">
      <dgm:prSet/>
      <dgm:spPr/>
      <dgm:t>
        <a:bodyPr/>
        <a:lstStyle/>
        <a:p>
          <a:endParaRPr lang="en-US"/>
        </a:p>
      </dgm:t>
    </dgm:pt>
    <dgm:pt modelId="{1D7751AC-95B2-4689-A796-042C8754C2A9}" type="sibTrans" cxnId="{F21382EE-2612-4CDC-AB85-181BDB97F042}">
      <dgm:prSet/>
      <dgm:spPr/>
      <dgm:t>
        <a:bodyPr/>
        <a:lstStyle/>
        <a:p>
          <a:endParaRPr lang="en-US"/>
        </a:p>
      </dgm:t>
    </dgm:pt>
    <dgm:pt modelId="{3B633580-25AF-441F-B497-F2CD2F2B13B0}">
      <dgm:prSet/>
      <dgm:spPr/>
      <dgm:t>
        <a:bodyPr/>
        <a:lstStyle/>
        <a:p>
          <a:r>
            <a:rPr lang="en-US"/>
            <a:t>This also means that I can develop their CHARACTER ARCS more easily.</a:t>
          </a:r>
        </a:p>
      </dgm:t>
    </dgm:pt>
    <dgm:pt modelId="{96A048BC-2F7F-4E66-8157-3591D43BA2AA}" type="parTrans" cxnId="{94B77A85-5DC4-4ADD-AFC1-D0812C18424B}">
      <dgm:prSet/>
      <dgm:spPr/>
      <dgm:t>
        <a:bodyPr/>
        <a:lstStyle/>
        <a:p>
          <a:endParaRPr lang="en-US"/>
        </a:p>
      </dgm:t>
    </dgm:pt>
    <dgm:pt modelId="{831691E4-A507-421C-8097-0E9F7E2F1885}" type="sibTrans" cxnId="{94B77A85-5DC4-4ADD-AFC1-D0812C18424B}">
      <dgm:prSet/>
      <dgm:spPr/>
      <dgm:t>
        <a:bodyPr/>
        <a:lstStyle/>
        <a:p>
          <a:endParaRPr lang="en-US"/>
        </a:p>
      </dgm:t>
    </dgm:pt>
    <dgm:pt modelId="{52DDF0DD-E073-2043-88EE-587D08928972}" type="pres">
      <dgm:prSet presAssocID="{C59392C1-0D4B-444A-A24B-074F53C02396}" presName="linear" presStyleCnt="0">
        <dgm:presLayoutVars>
          <dgm:animLvl val="lvl"/>
          <dgm:resizeHandles val="exact"/>
        </dgm:presLayoutVars>
      </dgm:prSet>
      <dgm:spPr/>
    </dgm:pt>
    <dgm:pt modelId="{1D9643B3-60CF-F345-AD63-DC6542AD354A}" type="pres">
      <dgm:prSet presAssocID="{8B633201-9DC6-46DD-BC2F-E6193082E4D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94FCEE1-CD66-EE40-8ECD-4DD0ABB0F0E8}" type="pres">
      <dgm:prSet presAssocID="{9704F4F3-B4D2-431A-855D-8823915FC536}" presName="spacer" presStyleCnt="0"/>
      <dgm:spPr/>
    </dgm:pt>
    <dgm:pt modelId="{826D8A54-B889-1645-8DB8-6C092E9C23A5}" type="pres">
      <dgm:prSet presAssocID="{BF14FC7F-7F78-45F1-BB11-5B53A51F259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2E61132-91AA-C347-BE11-A7763F54C2B4}" type="pres">
      <dgm:prSet presAssocID="{1D7751AC-95B2-4689-A796-042C8754C2A9}" presName="spacer" presStyleCnt="0"/>
      <dgm:spPr/>
    </dgm:pt>
    <dgm:pt modelId="{12EE88ED-FA75-6E44-871B-42A37CA01E72}" type="pres">
      <dgm:prSet presAssocID="{3B633580-25AF-441F-B497-F2CD2F2B13B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00B1802A-DFD9-8141-B7BB-FADC1F06E751}" type="presOf" srcId="{C59392C1-0D4B-444A-A24B-074F53C02396}" destId="{52DDF0DD-E073-2043-88EE-587D08928972}" srcOrd="0" destOrd="0" presId="urn:microsoft.com/office/officeart/2005/8/layout/vList2"/>
    <dgm:cxn modelId="{EC1DC450-FA41-214E-A2AB-F7E55FEE7AC7}" type="presOf" srcId="{BF14FC7F-7F78-45F1-BB11-5B53A51F259C}" destId="{826D8A54-B889-1645-8DB8-6C092E9C23A5}" srcOrd="0" destOrd="0" presId="urn:microsoft.com/office/officeart/2005/8/layout/vList2"/>
    <dgm:cxn modelId="{5079EE6A-BAAF-4598-AA6D-BE9EC12BF66C}" srcId="{C59392C1-0D4B-444A-A24B-074F53C02396}" destId="{8B633201-9DC6-46DD-BC2F-E6193082E4DD}" srcOrd="0" destOrd="0" parTransId="{1DEC669D-5A25-4112-A7AD-7A12F2F98C1B}" sibTransId="{9704F4F3-B4D2-431A-855D-8823915FC536}"/>
    <dgm:cxn modelId="{94B77A85-5DC4-4ADD-AFC1-D0812C18424B}" srcId="{C59392C1-0D4B-444A-A24B-074F53C02396}" destId="{3B633580-25AF-441F-B497-F2CD2F2B13B0}" srcOrd="2" destOrd="0" parTransId="{96A048BC-2F7F-4E66-8157-3591D43BA2AA}" sibTransId="{831691E4-A507-421C-8097-0E9F7E2F1885}"/>
    <dgm:cxn modelId="{FDCA9E8B-2EC6-464D-A460-D555EBB7E99A}" type="presOf" srcId="{3B633580-25AF-441F-B497-F2CD2F2B13B0}" destId="{12EE88ED-FA75-6E44-871B-42A37CA01E72}" srcOrd="0" destOrd="0" presId="urn:microsoft.com/office/officeart/2005/8/layout/vList2"/>
    <dgm:cxn modelId="{C71E70D6-3FBD-A449-A09B-BC6F078A0D1F}" type="presOf" srcId="{8B633201-9DC6-46DD-BC2F-E6193082E4DD}" destId="{1D9643B3-60CF-F345-AD63-DC6542AD354A}" srcOrd="0" destOrd="0" presId="urn:microsoft.com/office/officeart/2005/8/layout/vList2"/>
    <dgm:cxn modelId="{F21382EE-2612-4CDC-AB85-181BDB97F042}" srcId="{C59392C1-0D4B-444A-A24B-074F53C02396}" destId="{BF14FC7F-7F78-45F1-BB11-5B53A51F259C}" srcOrd="1" destOrd="0" parTransId="{8EA91163-7299-42B9-A7A7-B8B34F92BB09}" sibTransId="{1D7751AC-95B2-4689-A796-042C8754C2A9}"/>
    <dgm:cxn modelId="{061917DE-99E3-564F-ABAF-90494C3DCAF8}" type="presParOf" srcId="{52DDF0DD-E073-2043-88EE-587D08928972}" destId="{1D9643B3-60CF-F345-AD63-DC6542AD354A}" srcOrd="0" destOrd="0" presId="urn:microsoft.com/office/officeart/2005/8/layout/vList2"/>
    <dgm:cxn modelId="{ED83C0EA-1A7C-2B47-880E-6673F7E244DA}" type="presParOf" srcId="{52DDF0DD-E073-2043-88EE-587D08928972}" destId="{E94FCEE1-CD66-EE40-8ECD-4DD0ABB0F0E8}" srcOrd="1" destOrd="0" presId="urn:microsoft.com/office/officeart/2005/8/layout/vList2"/>
    <dgm:cxn modelId="{2F36854B-DD51-204C-9A9A-44F583FD3212}" type="presParOf" srcId="{52DDF0DD-E073-2043-88EE-587D08928972}" destId="{826D8A54-B889-1645-8DB8-6C092E9C23A5}" srcOrd="2" destOrd="0" presId="urn:microsoft.com/office/officeart/2005/8/layout/vList2"/>
    <dgm:cxn modelId="{248DBE95-5C3A-BB4F-9587-3345A0C4A533}" type="presParOf" srcId="{52DDF0DD-E073-2043-88EE-587D08928972}" destId="{12E61132-91AA-C347-BE11-A7763F54C2B4}" srcOrd="3" destOrd="0" presId="urn:microsoft.com/office/officeart/2005/8/layout/vList2"/>
    <dgm:cxn modelId="{1E71DCBE-030E-E947-8AE3-ED6EC349E1BB}" type="presParOf" srcId="{52DDF0DD-E073-2043-88EE-587D08928972}" destId="{12EE88ED-FA75-6E44-871B-42A37CA01E7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3458C8-43E1-4C13-BEE8-C35821B6BBD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0D7148D0-04F5-479C-8111-EC0ED65EB9E3}">
      <dgm:prSet custT="1"/>
      <dgm:spPr/>
      <dgm:t>
        <a:bodyPr/>
        <a:lstStyle/>
        <a:p>
          <a:r>
            <a:rPr lang="en-US" sz="1800" dirty="0"/>
            <a:t>1. Find examples of how Albert uses his flying machine to help the others.</a:t>
          </a:r>
        </a:p>
      </dgm:t>
    </dgm:pt>
    <dgm:pt modelId="{1488888E-32F8-44DC-84AF-A2FAC3901573}" type="parTrans" cxnId="{2C604E63-C661-43D1-B054-C9B46FEC156B}">
      <dgm:prSet/>
      <dgm:spPr/>
      <dgm:t>
        <a:bodyPr/>
        <a:lstStyle/>
        <a:p>
          <a:endParaRPr lang="en-US"/>
        </a:p>
      </dgm:t>
    </dgm:pt>
    <dgm:pt modelId="{71420281-D3A2-454E-BFCF-9AA6C3BBFFA2}" type="sibTrans" cxnId="{2C604E63-C661-43D1-B054-C9B46FEC156B}">
      <dgm:prSet/>
      <dgm:spPr/>
      <dgm:t>
        <a:bodyPr/>
        <a:lstStyle/>
        <a:p>
          <a:endParaRPr lang="en-US"/>
        </a:p>
      </dgm:t>
    </dgm:pt>
    <dgm:pt modelId="{726E8EB0-8D28-44C9-909E-2025EF1C4364}">
      <dgm:prSet custT="1"/>
      <dgm:spPr/>
      <dgm:t>
        <a:bodyPr/>
        <a:lstStyle/>
        <a:p>
          <a:r>
            <a:rPr lang="en-US" sz="2000" dirty="0"/>
            <a:t>[Tip: take a look at Chapter 8 P 36-40</a:t>
          </a:r>
          <a:r>
            <a:rPr lang="en-US" sz="1400" dirty="0"/>
            <a:t>] ; </a:t>
          </a:r>
          <a:r>
            <a:rPr lang="en-US" sz="2000" dirty="0"/>
            <a:t>Chapter 14, p66-70].</a:t>
          </a:r>
        </a:p>
      </dgm:t>
    </dgm:pt>
    <dgm:pt modelId="{4C334BCF-15FB-468A-B977-233FE9F79813}" type="parTrans" cxnId="{80B92204-D067-4E53-8EEF-C00B49DE0310}">
      <dgm:prSet/>
      <dgm:spPr/>
      <dgm:t>
        <a:bodyPr/>
        <a:lstStyle/>
        <a:p>
          <a:endParaRPr lang="en-US"/>
        </a:p>
      </dgm:t>
    </dgm:pt>
    <dgm:pt modelId="{5C9453CA-0E04-4B07-9D86-08FE0678B83D}" type="sibTrans" cxnId="{80B92204-D067-4E53-8EEF-C00B49DE0310}">
      <dgm:prSet/>
      <dgm:spPr/>
      <dgm:t>
        <a:bodyPr/>
        <a:lstStyle/>
        <a:p>
          <a:endParaRPr lang="en-US"/>
        </a:p>
      </dgm:t>
    </dgm:pt>
    <dgm:pt modelId="{D69F27B5-7F79-4FE3-8FD5-BD5013DB0BE7}">
      <dgm:prSet custT="1"/>
      <dgm:spPr/>
      <dgm:t>
        <a:bodyPr/>
        <a:lstStyle/>
        <a:p>
          <a:r>
            <a:rPr lang="en-US" sz="1700" dirty="0">
              <a:solidFill>
                <a:schemeClr val="bg1"/>
              </a:solidFill>
            </a:rPr>
            <a:t>2. What is Albert’s connection with Blunden’s Yard?   </a:t>
          </a:r>
          <a:r>
            <a:rPr lang="en-US" sz="1600" dirty="0">
              <a:solidFill>
                <a:schemeClr val="bg1"/>
              </a:solidFill>
            </a:rPr>
            <a:t>Find examples [evidence] to support your answers.</a:t>
          </a:r>
        </a:p>
      </dgm:t>
    </dgm:pt>
    <dgm:pt modelId="{68AD97D0-5E4D-4C7B-B84C-503F119C94C2}" type="parTrans" cxnId="{BF4A8279-06A1-4D66-9F24-3B15E272E9CB}">
      <dgm:prSet/>
      <dgm:spPr/>
      <dgm:t>
        <a:bodyPr/>
        <a:lstStyle/>
        <a:p>
          <a:endParaRPr lang="en-US"/>
        </a:p>
      </dgm:t>
    </dgm:pt>
    <dgm:pt modelId="{76642AE9-85EB-46D0-8BD1-E7589001BE35}" type="sibTrans" cxnId="{BF4A8279-06A1-4D66-9F24-3B15E272E9CB}">
      <dgm:prSet/>
      <dgm:spPr/>
      <dgm:t>
        <a:bodyPr/>
        <a:lstStyle/>
        <a:p>
          <a:endParaRPr lang="en-US"/>
        </a:p>
      </dgm:t>
    </dgm:pt>
    <dgm:pt modelId="{56692FDC-7B97-4FB8-944A-45FC56D25314}">
      <dgm:prSet/>
      <dgm:spPr/>
      <dgm:t>
        <a:bodyPr/>
        <a:lstStyle/>
        <a:p>
          <a:r>
            <a:rPr lang="en-US" dirty="0"/>
            <a:t>[Tip: Take a look at Chapters 31and 32 p 158-167]</a:t>
          </a:r>
        </a:p>
      </dgm:t>
    </dgm:pt>
    <dgm:pt modelId="{B47D9E72-9112-418F-9171-91FF1D3FBE40}" type="parTrans" cxnId="{7D62231D-D5F4-4D9C-A2B3-2141D67B8A03}">
      <dgm:prSet/>
      <dgm:spPr/>
      <dgm:t>
        <a:bodyPr/>
        <a:lstStyle/>
        <a:p>
          <a:endParaRPr lang="en-US"/>
        </a:p>
      </dgm:t>
    </dgm:pt>
    <dgm:pt modelId="{1ECAC236-270D-4B89-96D5-F8C070D34184}" type="sibTrans" cxnId="{7D62231D-D5F4-4D9C-A2B3-2141D67B8A03}">
      <dgm:prSet/>
      <dgm:spPr/>
      <dgm:t>
        <a:bodyPr/>
        <a:lstStyle/>
        <a:p>
          <a:endParaRPr lang="en-US"/>
        </a:p>
      </dgm:t>
    </dgm:pt>
    <dgm:pt modelId="{0A313D6C-A890-4784-845F-78DF2DD22F0E}">
      <dgm:prSet/>
      <dgm:spPr/>
      <dgm:t>
        <a:bodyPr/>
        <a:lstStyle/>
        <a:p>
          <a:r>
            <a:rPr lang="en-US" dirty="0"/>
            <a:t>3. Why is Albert  important to the ending of the story? </a:t>
          </a:r>
        </a:p>
      </dgm:t>
    </dgm:pt>
    <dgm:pt modelId="{90E93766-138B-4EA6-9CE5-98AF5E540976}" type="parTrans" cxnId="{482E4195-346B-4CDB-867E-0AEF02A8AC4D}">
      <dgm:prSet/>
      <dgm:spPr/>
      <dgm:t>
        <a:bodyPr/>
        <a:lstStyle/>
        <a:p>
          <a:endParaRPr lang="en-US"/>
        </a:p>
      </dgm:t>
    </dgm:pt>
    <dgm:pt modelId="{134A0836-D72D-469F-A343-0C3062FA52FE}" type="sibTrans" cxnId="{482E4195-346B-4CDB-867E-0AEF02A8AC4D}">
      <dgm:prSet/>
      <dgm:spPr/>
      <dgm:t>
        <a:bodyPr/>
        <a:lstStyle/>
        <a:p>
          <a:endParaRPr lang="en-US"/>
        </a:p>
      </dgm:t>
    </dgm:pt>
    <dgm:pt modelId="{16C68788-6934-41A8-AE33-F9A331A751D9}">
      <dgm:prSet/>
      <dgm:spPr/>
      <dgm:t>
        <a:bodyPr/>
        <a:lstStyle/>
        <a:p>
          <a:r>
            <a:rPr lang="en-US" dirty="0"/>
            <a:t>[Tip: take a look at Chapter 57-p299-303]</a:t>
          </a:r>
        </a:p>
      </dgm:t>
    </dgm:pt>
    <dgm:pt modelId="{EE57C6BA-8E5B-4434-AFB6-8443AE16D7F3}" type="parTrans" cxnId="{5D18CE7E-BA25-4320-B6BB-1A32E0BD6A60}">
      <dgm:prSet/>
      <dgm:spPr/>
      <dgm:t>
        <a:bodyPr/>
        <a:lstStyle/>
        <a:p>
          <a:endParaRPr lang="en-US"/>
        </a:p>
      </dgm:t>
    </dgm:pt>
    <dgm:pt modelId="{54F9F02D-49F8-4486-89D8-042EBDD0ED0A}" type="sibTrans" cxnId="{5D18CE7E-BA25-4320-B6BB-1A32E0BD6A60}">
      <dgm:prSet/>
      <dgm:spPr/>
      <dgm:t>
        <a:bodyPr/>
        <a:lstStyle/>
        <a:p>
          <a:endParaRPr lang="en-US"/>
        </a:p>
      </dgm:t>
    </dgm:pt>
    <dgm:pt modelId="{394E0B38-C9A1-41BF-A9D3-A27F06F0FED8}" type="pres">
      <dgm:prSet presAssocID="{033458C8-43E1-4C13-BEE8-C35821B6BBD9}" presName="root" presStyleCnt="0">
        <dgm:presLayoutVars>
          <dgm:dir/>
          <dgm:resizeHandles val="exact"/>
        </dgm:presLayoutVars>
      </dgm:prSet>
      <dgm:spPr/>
    </dgm:pt>
    <dgm:pt modelId="{9367F0C2-8D79-4DEA-8C06-AD8E5B442AC8}" type="pres">
      <dgm:prSet presAssocID="{0D7148D0-04F5-479C-8111-EC0ED65EB9E3}" presName="compNode" presStyleCnt="0"/>
      <dgm:spPr/>
    </dgm:pt>
    <dgm:pt modelId="{D80D6E7F-1A04-46F1-A1BF-2D88A1712083}" type="pres">
      <dgm:prSet presAssocID="{0D7148D0-04F5-479C-8111-EC0ED65EB9E3}" presName="bgRect" presStyleLbl="bgShp" presStyleIdx="0" presStyleCnt="6"/>
      <dgm:spPr/>
    </dgm:pt>
    <dgm:pt modelId="{360B75F7-AFA4-45F5-BA46-688876DC89D8}" type="pres">
      <dgm:prSet presAssocID="{0D7148D0-04F5-479C-8111-EC0ED65EB9E3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sed Quotation Mark"/>
        </a:ext>
      </dgm:extLst>
    </dgm:pt>
    <dgm:pt modelId="{CDE68F4E-DF08-4058-960B-0C8B08FFB73B}" type="pres">
      <dgm:prSet presAssocID="{0D7148D0-04F5-479C-8111-EC0ED65EB9E3}" presName="spaceRect" presStyleCnt="0"/>
      <dgm:spPr/>
    </dgm:pt>
    <dgm:pt modelId="{C16683D0-203D-4136-8325-951D2A7F9ED2}" type="pres">
      <dgm:prSet presAssocID="{0D7148D0-04F5-479C-8111-EC0ED65EB9E3}" presName="parTx" presStyleLbl="revTx" presStyleIdx="0" presStyleCnt="6">
        <dgm:presLayoutVars>
          <dgm:chMax val="0"/>
          <dgm:chPref val="0"/>
        </dgm:presLayoutVars>
      </dgm:prSet>
      <dgm:spPr/>
    </dgm:pt>
    <dgm:pt modelId="{6D9B3BA1-BF58-4AC8-AD85-CEC3C79F5623}" type="pres">
      <dgm:prSet presAssocID="{71420281-D3A2-454E-BFCF-9AA6C3BBFFA2}" presName="sibTrans" presStyleCnt="0"/>
      <dgm:spPr/>
    </dgm:pt>
    <dgm:pt modelId="{84A43B73-D728-446A-B4DE-1B9507173811}" type="pres">
      <dgm:prSet presAssocID="{726E8EB0-8D28-44C9-909E-2025EF1C4364}" presName="compNode" presStyleCnt="0"/>
      <dgm:spPr/>
    </dgm:pt>
    <dgm:pt modelId="{0CBF933C-642B-4790-88BF-4A59E5158441}" type="pres">
      <dgm:prSet presAssocID="{726E8EB0-8D28-44C9-909E-2025EF1C4364}" presName="bgRect" presStyleLbl="bgShp" presStyleIdx="1" presStyleCnt="6"/>
      <dgm:spPr/>
    </dgm:pt>
    <dgm:pt modelId="{9BB6BDBB-96AC-4507-B065-8A1A65BED4CB}" type="pres">
      <dgm:prSet presAssocID="{726E8EB0-8D28-44C9-909E-2025EF1C4364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Brainstorm"/>
        </a:ext>
      </dgm:extLst>
    </dgm:pt>
    <dgm:pt modelId="{8104D9BD-A275-4E20-B989-30348ACAFDBC}" type="pres">
      <dgm:prSet presAssocID="{726E8EB0-8D28-44C9-909E-2025EF1C4364}" presName="spaceRect" presStyleCnt="0"/>
      <dgm:spPr/>
    </dgm:pt>
    <dgm:pt modelId="{A29B5F30-3CEA-46F6-9513-D93027D81022}" type="pres">
      <dgm:prSet presAssocID="{726E8EB0-8D28-44C9-909E-2025EF1C4364}" presName="parTx" presStyleLbl="revTx" presStyleIdx="1" presStyleCnt="6">
        <dgm:presLayoutVars>
          <dgm:chMax val="0"/>
          <dgm:chPref val="0"/>
        </dgm:presLayoutVars>
      </dgm:prSet>
      <dgm:spPr/>
    </dgm:pt>
    <dgm:pt modelId="{1CA9FFDE-D59C-4BE1-AE66-83481F655A34}" type="pres">
      <dgm:prSet presAssocID="{5C9453CA-0E04-4B07-9D86-08FE0678B83D}" presName="sibTrans" presStyleCnt="0"/>
      <dgm:spPr/>
    </dgm:pt>
    <dgm:pt modelId="{050FB2B8-6C16-4E77-85A6-4D3B64C3068F}" type="pres">
      <dgm:prSet presAssocID="{D69F27B5-7F79-4FE3-8FD5-BD5013DB0BE7}" presName="compNode" presStyleCnt="0"/>
      <dgm:spPr/>
    </dgm:pt>
    <dgm:pt modelId="{1132A979-FE6F-4A2F-9D25-98506F5B7CA1}" type="pres">
      <dgm:prSet presAssocID="{D69F27B5-7F79-4FE3-8FD5-BD5013DB0BE7}" presName="bgRect" presStyleLbl="bgShp" presStyleIdx="2" presStyleCnt="6"/>
      <dgm:spPr/>
    </dgm:pt>
    <dgm:pt modelId="{5A220E4B-CEEC-4459-A52F-82D57EB63357}" type="pres">
      <dgm:prSet presAssocID="{D69F27B5-7F79-4FE3-8FD5-BD5013DB0BE7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7222A1EF-0E2D-4C61-91B7-F5E1CBBA4A6D}" type="pres">
      <dgm:prSet presAssocID="{D69F27B5-7F79-4FE3-8FD5-BD5013DB0BE7}" presName="spaceRect" presStyleCnt="0"/>
      <dgm:spPr/>
    </dgm:pt>
    <dgm:pt modelId="{1127A823-02D6-4293-AB4D-84CA5879C1C8}" type="pres">
      <dgm:prSet presAssocID="{D69F27B5-7F79-4FE3-8FD5-BD5013DB0BE7}" presName="parTx" presStyleLbl="revTx" presStyleIdx="2" presStyleCnt="6">
        <dgm:presLayoutVars>
          <dgm:chMax val="0"/>
          <dgm:chPref val="0"/>
        </dgm:presLayoutVars>
      </dgm:prSet>
      <dgm:spPr/>
    </dgm:pt>
    <dgm:pt modelId="{D5983D0E-9B63-4835-AABC-40B4EF4963EB}" type="pres">
      <dgm:prSet presAssocID="{76642AE9-85EB-46D0-8BD1-E7589001BE35}" presName="sibTrans" presStyleCnt="0"/>
      <dgm:spPr/>
    </dgm:pt>
    <dgm:pt modelId="{5C2EF04A-64E0-40B6-94AA-8DC7D92D2D7E}" type="pres">
      <dgm:prSet presAssocID="{56692FDC-7B97-4FB8-944A-45FC56D25314}" presName="compNode" presStyleCnt="0"/>
      <dgm:spPr/>
    </dgm:pt>
    <dgm:pt modelId="{9B5FD078-EE1E-4BFA-BB29-D138E3747CD7}" type="pres">
      <dgm:prSet presAssocID="{56692FDC-7B97-4FB8-944A-45FC56D25314}" presName="bgRect" presStyleLbl="bgShp" presStyleIdx="3" presStyleCnt="6"/>
      <dgm:spPr/>
    </dgm:pt>
    <dgm:pt modelId="{D77548BD-27AC-4F8F-B208-0D871E272EFE}" type="pres">
      <dgm:prSet presAssocID="{56692FDC-7B97-4FB8-944A-45FC56D25314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apanese Dolls"/>
        </a:ext>
      </dgm:extLst>
    </dgm:pt>
    <dgm:pt modelId="{AFF11ECB-0D5C-4F10-8207-5375C760BC11}" type="pres">
      <dgm:prSet presAssocID="{56692FDC-7B97-4FB8-944A-45FC56D25314}" presName="spaceRect" presStyleCnt="0"/>
      <dgm:spPr/>
    </dgm:pt>
    <dgm:pt modelId="{611248F3-21A8-4F27-8895-60B2E1D3F08F}" type="pres">
      <dgm:prSet presAssocID="{56692FDC-7B97-4FB8-944A-45FC56D25314}" presName="parTx" presStyleLbl="revTx" presStyleIdx="3" presStyleCnt="6">
        <dgm:presLayoutVars>
          <dgm:chMax val="0"/>
          <dgm:chPref val="0"/>
        </dgm:presLayoutVars>
      </dgm:prSet>
      <dgm:spPr/>
    </dgm:pt>
    <dgm:pt modelId="{9C22DC46-7BE4-4C05-B4AC-B3777689A096}" type="pres">
      <dgm:prSet presAssocID="{1ECAC236-270D-4B89-96D5-F8C070D34184}" presName="sibTrans" presStyleCnt="0"/>
      <dgm:spPr/>
    </dgm:pt>
    <dgm:pt modelId="{F609EFC7-9670-4C76-9822-103BFB07605D}" type="pres">
      <dgm:prSet presAssocID="{0A313D6C-A890-4784-845F-78DF2DD22F0E}" presName="compNode" presStyleCnt="0"/>
      <dgm:spPr/>
    </dgm:pt>
    <dgm:pt modelId="{274B7715-AFF2-4AC9-B8CB-34FE4AA72DCC}" type="pres">
      <dgm:prSet presAssocID="{0A313D6C-A890-4784-845F-78DF2DD22F0E}" presName="bgRect" presStyleLbl="bgShp" presStyleIdx="4" presStyleCnt="6"/>
      <dgm:spPr/>
    </dgm:pt>
    <dgm:pt modelId="{533AC2EA-F6EA-499D-AFD4-44779A96DC66}" type="pres">
      <dgm:prSet presAssocID="{0A313D6C-A890-4784-845F-78DF2DD22F0E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lm strip"/>
        </a:ext>
      </dgm:extLst>
    </dgm:pt>
    <dgm:pt modelId="{067ED6E2-F38E-4684-8CF0-B4931449E252}" type="pres">
      <dgm:prSet presAssocID="{0A313D6C-A890-4784-845F-78DF2DD22F0E}" presName="spaceRect" presStyleCnt="0"/>
      <dgm:spPr/>
    </dgm:pt>
    <dgm:pt modelId="{DEFA5B23-9744-43C5-A1AD-8DF717C1A0A8}" type="pres">
      <dgm:prSet presAssocID="{0A313D6C-A890-4784-845F-78DF2DD22F0E}" presName="parTx" presStyleLbl="revTx" presStyleIdx="4" presStyleCnt="6">
        <dgm:presLayoutVars>
          <dgm:chMax val="0"/>
          <dgm:chPref val="0"/>
        </dgm:presLayoutVars>
      </dgm:prSet>
      <dgm:spPr/>
    </dgm:pt>
    <dgm:pt modelId="{8C80D0D7-10C3-470A-9488-7575EC75D5BA}" type="pres">
      <dgm:prSet presAssocID="{134A0836-D72D-469F-A343-0C3062FA52FE}" presName="sibTrans" presStyleCnt="0"/>
      <dgm:spPr/>
    </dgm:pt>
    <dgm:pt modelId="{213D1705-12C0-475D-89D6-2EAF6DE8F5A4}" type="pres">
      <dgm:prSet presAssocID="{16C68788-6934-41A8-AE33-F9A331A751D9}" presName="compNode" presStyleCnt="0"/>
      <dgm:spPr/>
    </dgm:pt>
    <dgm:pt modelId="{3332F507-9704-473A-88B0-CD5120AA0B67}" type="pres">
      <dgm:prSet presAssocID="{16C68788-6934-41A8-AE33-F9A331A751D9}" presName="bgRect" presStyleLbl="bgShp" presStyleIdx="5" presStyleCnt="6"/>
      <dgm:spPr/>
    </dgm:pt>
    <dgm:pt modelId="{616CA5FA-95A0-40A7-970C-3A979F6F0A6E}" type="pres">
      <dgm:prSet presAssocID="{16C68788-6934-41A8-AE33-F9A331A751D9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2CA19D30-AC69-42B7-8B41-C6FB4E642876}" type="pres">
      <dgm:prSet presAssocID="{16C68788-6934-41A8-AE33-F9A331A751D9}" presName="spaceRect" presStyleCnt="0"/>
      <dgm:spPr/>
    </dgm:pt>
    <dgm:pt modelId="{EE12C27F-6034-497C-A81B-C2087B6C28E5}" type="pres">
      <dgm:prSet presAssocID="{16C68788-6934-41A8-AE33-F9A331A751D9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80B92204-D067-4E53-8EEF-C00B49DE0310}" srcId="{033458C8-43E1-4C13-BEE8-C35821B6BBD9}" destId="{726E8EB0-8D28-44C9-909E-2025EF1C4364}" srcOrd="1" destOrd="0" parTransId="{4C334BCF-15FB-468A-B977-233FE9F79813}" sibTransId="{5C9453CA-0E04-4B07-9D86-08FE0678B83D}"/>
    <dgm:cxn modelId="{7D62231D-D5F4-4D9C-A2B3-2141D67B8A03}" srcId="{033458C8-43E1-4C13-BEE8-C35821B6BBD9}" destId="{56692FDC-7B97-4FB8-944A-45FC56D25314}" srcOrd="3" destOrd="0" parTransId="{B47D9E72-9112-418F-9171-91FF1D3FBE40}" sibTransId="{1ECAC236-270D-4B89-96D5-F8C070D34184}"/>
    <dgm:cxn modelId="{D1DF572E-1FE9-40F0-BB7F-3475082C65D2}" type="presOf" srcId="{16C68788-6934-41A8-AE33-F9A331A751D9}" destId="{EE12C27F-6034-497C-A81B-C2087B6C28E5}" srcOrd="0" destOrd="0" presId="urn:microsoft.com/office/officeart/2018/2/layout/IconVerticalSolidList"/>
    <dgm:cxn modelId="{E52B1B41-DDB7-4B24-BF66-C46C43ECBEBB}" type="presOf" srcId="{D69F27B5-7F79-4FE3-8FD5-BD5013DB0BE7}" destId="{1127A823-02D6-4293-AB4D-84CA5879C1C8}" srcOrd="0" destOrd="0" presId="urn:microsoft.com/office/officeart/2018/2/layout/IconVerticalSolidList"/>
    <dgm:cxn modelId="{938BEA5A-43A8-461F-8685-33E2D66E95A9}" type="presOf" srcId="{0D7148D0-04F5-479C-8111-EC0ED65EB9E3}" destId="{C16683D0-203D-4136-8325-951D2A7F9ED2}" srcOrd="0" destOrd="0" presId="urn:microsoft.com/office/officeart/2018/2/layout/IconVerticalSolidList"/>
    <dgm:cxn modelId="{2C604E63-C661-43D1-B054-C9B46FEC156B}" srcId="{033458C8-43E1-4C13-BEE8-C35821B6BBD9}" destId="{0D7148D0-04F5-479C-8111-EC0ED65EB9E3}" srcOrd="0" destOrd="0" parTransId="{1488888E-32F8-44DC-84AF-A2FAC3901573}" sibTransId="{71420281-D3A2-454E-BFCF-9AA6C3BBFFA2}"/>
    <dgm:cxn modelId="{BF4A8279-06A1-4D66-9F24-3B15E272E9CB}" srcId="{033458C8-43E1-4C13-BEE8-C35821B6BBD9}" destId="{D69F27B5-7F79-4FE3-8FD5-BD5013DB0BE7}" srcOrd="2" destOrd="0" parTransId="{68AD97D0-5E4D-4C7B-B84C-503F119C94C2}" sibTransId="{76642AE9-85EB-46D0-8BD1-E7589001BE35}"/>
    <dgm:cxn modelId="{5D18CE7E-BA25-4320-B6BB-1A32E0BD6A60}" srcId="{033458C8-43E1-4C13-BEE8-C35821B6BBD9}" destId="{16C68788-6934-41A8-AE33-F9A331A751D9}" srcOrd="5" destOrd="0" parTransId="{EE57C6BA-8E5B-4434-AFB6-8443AE16D7F3}" sibTransId="{54F9F02D-49F8-4486-89D8-042EBDD0ED0A}"/>
    <dgm:cxn modelId="{DE96298A-1A35-4BB6-9BBB-FAD642A6E689}" type="presOf" srcId="{726E8EB0-8D28-44C9-909E-2025EF1C4364}" destId="{A29B5F30-3CEA-46F6-9513-D93027D81022}" srcOrd="0" destOrd="0" presId="urn:microsoft.com/office/officeart/2018/2/layout/IconVerticalSolidList"/>
    <dgm:cxn modelId="{482E4195-346B-4CDB-867E-0AEF02A8AC4D}" srcId="{033458C8-43E1-4C13-BEE8-C35821B6BBD9}" destId="{0A313D6C-A890-4784-845F-78DF2DD22F0E}" srcOrd="4" destOrd="0" parTransId="{90E93766-138B-4EA6-9CE5-98AF5E540976}" sibTransId="{134A0836-D72D-469F-A343-0C3062FA52FE}"/>
    <dgm:cxn modelId="{C1E975A6-B340-44DC-AE81-38DF59C06FE0}" type="presOf" srcId="{0A313D6C-A890-4784-845F-78DF2DD22F0E}" destId="{DEFA5B23-9744-43C5-A1AD-8DF717C1A0A8}" srcOrd="0" destOrd="0" presId="urn:microsoft.com/office/officeart/2018/2/layout/IconVerticalSolidList"/>
    <dgm:cxn modelId="{1B6EBEA7-D1E8-47F7-9EBF-98FD21FEA47F}" type="presOf" srcId="{56692FDC-7B97-4FB8-944A-45FC56D25314}" destId="{611248F3-21A8-4F27-8895-60B2E1D3F08F}" srcOrd="0" destOrd="0" presId="urn:microsoft.com/office/officeart/2018/2/layout/IconVerticalSolidList"/>
    <dgm:cxn modelId="{FB14F4E0-7079-4F25-9478-D12A30B4F405}" type="presOf" srcId="{033458C8-43E1-4C13-BEE8-C35821B6BBD9}" destId="{394E0B38-C9A1-41BF-A9D3-A27F06F0FED8}" srcOrd="0" destOrd="0" presId="urn:microsoft.com/office/officeart/2018/2/layout/IconVerticalSolidList"/>
    <dgm:cxn modelId="{D6F93569-B9C5-4EC7-B3A2-44C609AB8207}" type="presParOf" srcId="{394E0B38-C9A1-41BF-A9D3-A27F06F0FED8}" destId="{9367F0C2-8D79-4DEA-8C06-AD8E5B442AC8}" srcOrd="0" destOrd="0" presId="urn:microsoft.com/office/officeart/2018/2/layout/IconVerticalSolidList"/>
    <dgm:cxn modelId="{C09F3C64-E6B8-472E-942A-0E01B193EF95}" type="presParOf" srcId="{9367F0C2-8D79-4DEA-8C06-AD8E5B442AC8}" destId="{D80D6E7F-1A04-46F1-A1BF-2D88A1712083}" srcOrd="0" destOrd="0" presId="urn:microsoft.com/office/officeart/2018/2/layout/IconVerticalSolidList"/>
    <dgm:cxn modelId="{7D17FF0C-4137-4B8D-8825-EFEF4211F41B}" type="presParOf" srcId="{9367F0C2-8D79-4DEA-8C06-AD8E5B442AC8}" destId="{360B75F7-AFA4-45F5-BA46-688876DC89D8}" srcOrd="1" destOrd="0" presId="urn:microsoft.com/office/officeart/2018/2/layout/IconVerticalSolidList"/>
    <dgm:cxn modelId="{0934F47E-6243-4AF9-AD42-0CB2EB6233FE}" type="presParOf" srcId="{9367F0C2-8D79-4DEA-8C06-AD8E5B442AC8}" destId="{CDE68F4E-DF08-4058-960B-0C8B08FFB73B}" srcOrd="2" destOrd="0" presId="urn:microsoft.com/office/officeart/2018/2/layout/IconVerticalSolidList"/>
    <dgm:cxn modelId="{FFCD52C0-18DD-4B06-99DB-C89D0BC49637}" type="presParOf" srcId="{9367F0C2-8D79-4DEA-8C06-AD8E5B442AC8}" destId="{C16683D0-203D-4136-8325-951D2A7F9ED2}" srcOrd="3" destOrd="0" presId="urn:microsoft.com/office/officeart/2018/2/layout/IconVerticalSolidList"/>
    <dgm:cxn modelId="{7B6F2B10-5CCD-448A-BFC4-63F7299C4D77}" type="presParOf" srcId="{394E0B38-C9A1-41BF-A9D3-A27F06F0FED8}" destId="{6D9B3BA1-BF58-4AC8-AD85-CEC3C79F5623}" srcOrd="1" destOrd="0" presId="urn:microsoft.com/office/officeart/2018/2/layout/IconVerticalSolidList"/>
    <dgm:cxn modelId="{70E00A89-8950-441F-9A9C-FB9932E28B85}" type="presParOf" srcId="{394E0B38-C9A1-41BF-A9D3-A27F06F0FED8}" destId="{84A43B73-D728-446A-B4DE-1B9507173811}" srcOrd="2" destOrd="0" presId="urn:microsoft.com/office/officeart/2018/2/layout/IconVerticalSolidList"/>
    <dgm:cxn modelId="{F10F7A77-9180-4494-B5B1-22CCA0836EC8}" type="presParOf" srcId="{84A43B73-D728-446A-B4DE-1B9507173811}" destId="{0CBF933C-642B-4790-88BF-4A59E5158441}" srcOrd="0" destOrd="0" presId="urn:microsoft.com/office/officeart/2018/2/layout/IconVerticalSolidList"/>
    <dgm:cxn modelId="{13D49360-0B49-4C26-B5D4-8C5875EE1258}" type="presParOf" srcId="{84A43B73-D728-446A-B4DE-1B9507173811}" destId="{9BB6BDBB-96AC-4507-B065-8A1A65BED4CB}" srcOrd="1" destOrd="0" presId="urn:microsoft.com/office/officeart/2018/2/layout/IconVerticalSolidList"/>
    <dgm:cxn modelId="{CDD66EC1-008E-4A35-9494-CEFA0933D665}" type="presParOf" srcId="{84A43B73-D728-446A-B4DE-1B9507173811}" destId="{8104D9BD-A275-4E20-B989-30348ACAFDBC}" srcOrd="2" destOrd="0" presId="urn:microsoft.com/office/officeart/2018/2/layout/IconVerticalSolidList"/>
    <dgm:cxn modelId="{A4B1BA4D-E17B-4816-BF7E-97009D642EB4}" type="presParOf" srcId="{84A43B73-D728-446A-B4DE-1B9507173811}" destId="{A29B5F30-3CEA-46F6-9513-D93027D81022}" srcOrd="3" destOrd="0" presId="urn:microsoft.com/office/officeart/2018/2/layout/IconVerticalSolidList"/>
    <dgm:cxn modelId="{06EA6CC1-DCB7-415B-BFA8-18FDDADA8527}" type="presParOf" srcId="{394E0B38-C9A1-41BF-A9D3-A27F06F0FED8}" destId="{1CA9FFDE-D59C-4BE1-AE66-83481F655A34}" srcOrd="3" destOrd="0" presId="urn:microsoft.com/office/officeart/2018/2/layout/IconVerticalSolidList"/>
    <dgm:cxn modelId="{F1656102-946B-4865-BAFA-BB375553D2B6}" type="presParOf" srcId="{394E0B38-C9A1-41BF-A9D3-A27F06F0FED8}" destId="{050FB2B8-6C16-4E77-85A6-4D3B64C3068F}" srcOrd="4" destOrd="0" presId="urn:microsoft.com/office/officeart/2018/2/layout/IconVerticalSolidList"/>
    <dgm:cxn modelId="{1D93AE52-1C11-4DE8-A457-94C54F3A51F0}" type="presParOf" srcId="{050FB2B8-6C16-4E77-85A6-4D3B64C3068F}" destId="{1132A979-FE6F-4A2F-9D25-98506F5B7CA1}" srcOrd="0" destOrd="0" presId="urn:microsoft.com/office/officeart/2018/2/layout/IconVerticalSolidList"/>
    <dgm:cxn modelId="{E3E10EE5-26EC-4B5C-9AA6-E45A984C5989}" type="presParOf" srcId="{050FB2B8-6C16-4E77-85A6-4D3B64C3068F}" destId="{5A220E4B-CEEC-4459-A52F-82D57EB63357}" srcOrd="1" destOrd="0" presId="urn:microsoft.com/office/officeart/2018/2/layout/IconVerticalSolidList"/>
    <dgm:cxn modelId="{F6B99EDB-35D5-433E-9701-4FFEE1B2F36F}" type="presParOf" srcId="{050FB2B8-6C16-4E77-85A6-4D3B64C3068F}" destId="{7222A1EF-0E2D-4C61-91B7-F5E1CBBA4A6D}" srcOrd="2" destOrd="0" presId="urn:microsoft.com/office/officeart/2018/2/layout/IconVerticalSolidList"/>
    <dgm:cxn modelId="{1CC85036-280C-4BF2-B624-CD007F654021}" type="presParOf" srcId="{050FB2B8-6C16-4E77-85A6-4D3B64C3068F}" destId="{1127A823-02D6-4293-AB4D-84CA5879C1C8}" srcOrd="3" destOrd="0" presId="urn:microsoft.com/office/officeart/2018/2/layout/IconVerticalSolidList"/>
    <dgm:cxn modelId="{153EA395-3069-4869-BE05-C9395868319E}" type="presParOf" srcId="{394E0B38-C9A1-41BF-A9D3-A27F06F0FED8}" destId="{D5983D0E-9B63-4835-AABC-40B4EF4963EB}" srcOrd="5" destOrd="0" presId="urn:microsoft.com/office/officeart/2018/2/layout/IconVerticalSolidList"/>
    <dgm:cxn modelId="{764DD732-D9F4-434F-AE8A-2951A74FE6D5}" type="presParOf" srcId="{394E0B38-C9A1-41BF-A9D3-A27F06F0FED8}" destId="{5C2EF04A-64E0-40B6-94AA-8DC7D92D2D7E}" srcOrd="6" destOrd="0" presId="urn:microsoft.com/office/officeart/2018/2/layout/IconVerticalSolidList"/>
    <dgm:cxn modelId="{A9194D10-EA59-43D9-916E-CA08470FFD9E}" type="presParOf" srcId="{5C2EF04A-64E0-40B6-94AA-8DC7D92D2D7E}" destId="{9B5FD078-EE1E-4BFA-BB29-D138E3747CD7}" srcOrd="0" destOrd="0" presId="urn:microsoft.com/office/officeart/2018/2/layout/IconVerticalSolidList"/>
    <dgm:cxn modelId="{E99E1724-D36E-4E8F-994F-B3A23E999997}" type="presParOf" srcId="{5C2EF04A-64E0-40B6-94AA-8DC7D92D2D7E}" destId="{D77548BD-27AC-4F8F-B208-0D871E272EFE}" srcOrd="1" destOrd="0" presId="urn:microsoft.com/office/officeart/2018/2/layout/IconVerticalSolidList"/>
    <dgm:cxn modelId="{EB4C6314-FE21-40F8-90AE-690F7E703957}" type="presParOf" srcId="{5C2EF04A-64E0-40B6-94AA-8DC7D92D2D7E}" destId="{AFF11ECB-0D5C-4F10-8207-5375C760BC11}" srcOrd="2" destOrd="0" presId="urn:microsoft.com/office/officeart/2018/2/layout/IconVerticalSolidList"/>
    <dgm:cxn modelId="{8765B959-EE4A-44BF-8768-6EA39E314821}" type="presParOf" srcId="{5C2EF04A-64E0-40B6-94AA-8DC7D92D2D7E}" destId="{611248F3-21A8-4F27-8895-60B2E1D3F08F}" srcOrd="3" destOrd="0" presId="urn:microsoft.com/office/officeart/2018/2/layout/IconVerticalSolidList"/>
    <dgm:cxn modelId="{F9CD8D2A-270F-4135-9069-93A8051562A1}" type="presParOf" srcId="{394E0B38-C9A1-41BF-A9D3-A27F06F0FED8}" destId="{9C22DC46-7BE4-4C05-B4AC-B3777689A096}" srcOrd="7" destOrd="0" presId="urn:microsoft.com/office/officeart/2018/2/layout/IconVerticalSolidList"/>
    <dgm:cxn modelId="{114ED28E-2354-4F87-934D-F83604D489B2}" type="presParOf" srcId="{394E0B38-C9A1-41BF-A9D3-A27F06F0FED8}" destId="{F609EFC7-9670-4C76-9822-103BFB07605D}" srcOrd="8" destOrd="0" presId="urn:microsoft.com/office/officeart/2018/2/layout/IconVerticalSolidList"/>
    <dgm:cxn modelId="{1FE5F7A2-2C78-4AF7-B1D3-11BF4D793D6D}" type="presParOf" srcId="{F609EFC7-9670-4C76-9822-103BFB07605D}" destId="{274B7715-AFF2-4AC9-B8CB-34FE4AA72DCC}" srcOrd="0" destOrd="0" presId="urn:microsoft.com/office/officeart/2018/2/layout/IconVerticalSolidList"/>
    <dgm:cxn modelId="{1441B752-0425-4BC6-9001-77A89EACACEC}" type="presParOf" srcId="{F609EFC7-9670-4C76-9822-103BFB07605D}" destId="{533AC2EA-F6EA-499D-AFD4-44779A96DC66}" srcOrd="1" destOrd="0" presId="urn:microsoft.com/office/officeart/2018/2/layout/IconVerticalSolidList"/>
    <dgm:cxn modelId="{CEB7C0ED-599C-4F4B-BFFB-D9FD0E3195A6}" type="presParOf" srcId="{F609EFC7-9670-4C76-9822-103BFB07605D}" destId="{067ED6E2-F38E-4684-8CF0-B4931449E252}" srcOrd="2" destOrd="0" presId="urn:microsoft.com/office/officeart/2018/2/layout/IconVerticalSolidList"/>
    <dgm:cxn modelId="{31E1E353-042E-467C-9C7F-417D154F7FAE}" type="presParOf" srcId="{F609EFC7-9670-4C76-9822-103BFB07605D}" destId="{DEFA5B23-9744-43C5-A1AD-8DF717C1A0A8}" srcOrd="3" destOrd="0" presId="urn:microsoft.com/office/officeart/2018/2/layout/IconVerticalSolidList"/>
    <dgm:cxn modelId="{B645A3FC-427E-41C4-B6F4-33BFF885A844}" type="presParOf" srcId="{394E0B38-C9A1-41BF-A9D3-A27F06F0FED8}" destId="{8C80D0D7-10C3-470A-9488-7575EC75D5BA}" srcOrd="9" destOrd="0" presId="urn:microsoft.com/office/officeart/2018/2/layout/IconVerticalSolidList"/>
    <dgm:cxn modelId="{0E5E30D0-2E4E-4764-A3B1-DC579F60CB2F}" type="presParOf" srcId="{394E0B38-C9A1-41BF-A9D3-A27F06F0FED8}" destId="{213D1705-12C0-475D-89D6-2EAF6DE8F5A4}" srcOrd="10" destOrd="0" presId="urn:microsoft.com/office/officeart/2018/2/layout/IconVerticalSolidList"/>
    <dgm:cxn modelId="{A1031125-89BE-4646-B96B-DEDF5183F32F}" type="presParOf" srcId="{213D1705-12C0-475D-89D6-2EAF6DE8F5A4}" destId="{3332F507-9704-473A-88B0-CD5120AA0B67}" srcOrd="0" destOrd="0" presId="urn:microsoft.com/office/officeart/2018/2/layout/IconVerticalSolidList"/>
    <dgm:cxn modelId="{4412A8B1-6A42-4923-96D7-398CD8752B29}" type="presParOf" srcId="{213D1705-12C0-475D-89D6-2EAF6DE8F5A4}" destId="{616CA5FA-95A0-40A7-970C-3A979F6F0A6E}" srcOrd="1" destOrd="0" presId="urn:microsoft.com/office/officeart/2018/2/layout/IconVerticalSolidList"/>
    <dgm:cxn modelId="{114BDE46-FC67-4CAB-A50A-F929136D8BCA}" type="presParOf" srcId="{213D1705-12C0-475D-89D6-2EAF6DE8F5A4}" destId="{2CA19D30-AC69-42B7-8B41-C6FB4E642876}" srcOrd="2" destOrd="0" presId="urn:microsoft.com/office/officeart/2018/2/layout/IconVerticalSolidList"/>
    <dgm:cxn modelId="{6764E4A7-490C-433A-B57D-F3247ADAFACE}" type="presParOf" srcId="{213D1705-12C0-475D-89D6-2EAF6DE8F5A4}" destId="{EE12C27F-6034-497C-A81B-C2087B6C28E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E80A54E-DDDE-450A-A090-532F3DD4079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6F8578C9-0B4B-4ABC-8826-03BC873AAB64}">
      <dgm:prSet/>
      <dgm:spPr/>
      <dgm:t>
        <a:bodyPr/>
        <a:lstStyle/>
        <a:p>
          <a:r>
            <a:rPr lang="en-US" dirty="0"/>
            <a:t>Albert and Victoria are talking about all that has happened. </a:t>
          </a:r>
        </a:p>
      </dgm:t>
    </dgm:pt>
    <dgm:pt modelId="{F9472AAA-29CE-4B84-B2E2-4BF69846CDE0}" type="parTrans" cxnId="{887C87E6-6547-400B-A07C-0492CB8A33D9}">
      <dgm:prSet/>
      <dgm:spPr/>
      <dgm:t>
        <a:bodyPr/>
        <a:lstStyle/>
        <a:p>
          <a:endParaRPr lang="en-US"/>
        </a:p>
      </dgm:t>
    </dgm:pt>
    <dgm:pt modelId="{385546B6-1453-4A1E-A19E-F4FD26E7E330}" type="sibTrans" cxnId="{887C87E6-6547-400B-A07C-0492CB8A33D9}">
      <dgm:prSet/>
      <dgm:spPr/>
      <dgm:t>
        <a:bodyPr/>
        <a:lstStyle/>
        <a:p>
          <a:endParaRPr lang="en-US"/>
        </a:p>
      </dgm:t>
    </dgm:pt>
    <dgm:pt modelId="{F4EF772C-C8B9-4B0E-BA9A-25DB7B918FA9}">
      <dgm:prSet/>
      <dgm:spPr/>
      <dgm:t>
        <a:bodyPr/>
        <a:lstStyle/>
        <a:p>
          <a:r>
            <a:rPr lang="en-US"/>
            <a:t>What would the moments that would stand out for them? What would they think about them?</a:t>
          </a:r>
        </a:p>
      </dgm:t>
    </dgm:pt>
    <dgm:pt modelId="{70625B8E-D052-461C-977B-C94860D8F2F8}" type="parTrans" cxnId="{8B15ED5F-BFF9-464C-BF23-94BE31EE9BCD}">
      <dgm:prSet/>
      <dgm:spPr/>
      <dgm:t>
        <a:bodyPr/>
        <a:lstStyle/>
        <a:p>
          <a:endParaRPr lang="en-US"/>
        </a:p>
      </dgm:t>
    </dgm:pt>
    <dgm:pt modelId="{FE90CB5C-E85E-4368-9B81-9272570893EF}" type="sibTrans" cxnId="{8B15ED5F-BFF9-464C-BF23-94BE31EE9BCD}">
      <dgm:prSet/>
      <dgm:spPr/>
      <dgm:t>
        <a:bodyPr/>
        <a:lstStyle/>
        <a:p>
          <a:endParaRPr lang="en-US"/>
        </a:p>
      </dgm:t>
    </dgm:pt>
    <dgm:pt modelId="{00EEFB58-23A3-4169-87F7-7354B079B24A}">
      <dgm:prSet/>
      <dgm:spPr/>
      <dgm:t>
        <a:bodyPr/>
        <a:lstStyle/>
        <a:p>
          <a:r>
            <a:rPr lang="en-US" dirty="0"/>
            <a:t>Write their conversation.</a:t>
          </a:r>
        </a:p>
        <a:p>
          <a:r>
            <a:rPr lang="en-US" dirty="0"/>
            <a:t>[Tip: try to capture their </a:t>
          </a:r>
          <a:r>
            <a:rPr lang="en-US" dirty="0" err="1"/>
            <a:t>joky</a:t>
          </a:r>
          <a:r>
            <a:rPr lang="en-US" dirty="0"/>
            <a:t> way of talking to each other.]</a:t>
          </a:r>
        </a:p>
      </dgm:t>
    </dgm:pt>
    <dgm:pt modelId="{A3431E68-6260-426E-9DC7-E007E9A51485}" type="parTrans" cxnId="{EE4E0A25-8E10-498F-90BA-BEE8A3A0C422}">
      <dgm:prSet/>
      <dgm:spPr/>
      <dgm:t>
        <a:bodyPr/>
        <a:lstStyle/>
        <a:p>
          <a:endParaRPr lang="en-US"/>
        </a:p>
      </dgm:t>
    </dgm:pt>
    <dgm:pt modelId="{8E331F4F-53D5-4A5D-98E5-C13A0D7B84CA}" type="sibTrans" cxnId="{EE4E0A25-8E10-498F-90BA-BEE8A3A0C422}">
      <dgm:prSet/>
      <dgm:spPr/>
      <dgm:t>
        <a:bodyPr/>
        <a:lstStyle/>
        <a:p>
          <a:endParaRPr lang="en-US"/>
        </a:p>
      </dgm:t>
    </dgm:pt>
    <dgm:pt modelId="{5CA0857D-296C-44B3-9182-C3C4CE691D34}" type="pres">
      <dgm:prSet presAssocID="{2E80A54E-DDDE-450A-A090-532F3DD40797}" presName="root" presStyleCnt="0">
        <dgm:presLayoutVars>
          <dgm:dir/>
          <dgm:resizeHandles val="exact"/>
        </dgm:presLayoutVars>
      </dgm:prSet>
      <dgm:spPr/>
    </dgm:pt>
    <dgm:pt modelId="{17032339-1B48-421A-8B49-F8332CB7DC37}" type="pres">
      <dgm:prSet presAssocID="{6F8578C9-0B4B-4ABC-8826-03BC873AAB64}" presName="compNode" presStyleCnt="0"/>
      <dgm:spPr/>
    </dgm:pt>
    <dgm:pt modelId="{688AD6B9-9B73-468B-B577-64B61BB3E37C}" type="pres">
      <dgm:prSet presAssocID="{6F8578C9-0B4B-4ABC-8826-03BC873AAB64}" presName="bgRect" presStyleLbl="bgShp" presStyleIdx="0" presStyleCnt="3"/>
      <dgm:spPr/>
    </dgm:pt>
    <dgm:pt modelId="{5C0006C7-A482-4401-991A-58C71668451D}" type="pres">
      <dgm:prSet presAssocID="{6F8578C9-0B4B-4ABC-8826-03BC873AAB6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af"/>
        </a:ext>
      </dgm:extLst>
    </dgm:pt>
    <dgm:pt modelId="{97328C50-E648-4F5A-8082-4FF05835827C}" type="pres">
      <dgm:prSet presAssocID="{6F8578C9-0B4B-4ABC-8826-03BC873AAB64}" presName="spaceRect" presStyleCnt="0"/>
      <dgm:spPr/>
    </dgm:pt>
    <dgm:pt modelId="{33826689-1835-4BD6-BDFF-A7E6BEC69FB4}" type="pres">
      <dgm:prSet presAssocID="{6F8578C9-0B4B-4ABC-8826-03BC873AAB64}" presName="parTx" presStyleLbl="revTx" presStyleIdx="0" presStyleCnt="3">
        <dgm:presLayoutVars>
          <dgm:chMax val="0"/>
          <dgm:chPref val="0"/>
        </dgm:presLayoutVars>
      </dgm:prSet>
      <dgm:spPr/>
    </dgm:pt>
    <dgm:pt modelId="{9F7CBD5A-4272-4849-9DA8-A9F2DC28C4AD}" type="pres">
      <dgm:prSet presAssocID="{385546B6-1453-4A1E-A19E-F4FD26E7E330}" presName="sibTrans" presStyleCnt="0"/>
      <dgm:spPr/>
    </dgm:pt>
    <dgm:pt modelId="{C6B4CD6A-4E15-4859-8E82-37DDDEFEB730}" type="pres">
      <dgm:prSet presAssocID="{F4EF772C-C8B9-4B0E-BA9A-25DB7B918FA9}" presName="compNode" presStyleCnt="0"/>
      <dgm:spPr/>
    </dgm:pt>
    <dgm:pt modelId="{052957C7-D507-4B6C-8FC3-90FFBDACE5DF}" type="pres">
      <dgm:prSet presAssocID="{F4EF772C-C8B9-4B0E-BA9A-25DB7B918FA9}" presName="bgRect" presStyleLbl="bgShp" presStyleIdx="1" presStyleCnt="3"/>
      <dgm:spPr/>
    </dgm:pt>
    <dgm:pt modelId="{B7BDC46B-B7E9-40CD-B0DA-E365AA9C1EB5}" type="pres">
      <dgm:prSet presAssocID="{F4EF772C-C8B9-4B0E-BA9A-25DB7B918FA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C99B0180-7A49-41F5-9F32-15B1D9CF74DC}" type="pres">
      <dgm:prSet presAssocID="{F4EF772C-C8B9-4B0E-BA9A-25DB7B918FA9}" presName="spaceRect" presStyleCnt="0"/>
      <dgm:spPr/>
    </dgm:pt>
    <dgm:pt modelId="{A20EDC30-B853-4E1A-8E66-240CB1E81A54}" type="pres">
      <dgm:prSet presAssocID="{F4EF772C-C8B9-4B0E-BA9A-25DB7B918FA9}" presName="parTx" presStyleLbl="revTx" presStyleIdx="1" presStyleCnt="3">
        <dgm:presLayoutVars>
          <dgm:chMax val="0"/>
          <dgm:chPref val="0"/>
        </dgm:presLayoutVars>
      </dgm:prSet>
      <dgm:spPr/>
    </dgm:pt>
    <dgm:pt modelId="{569F4D33-A49C-40D9-9AB1-F6DB6302E827}" type="pres">
      <dgm:prSet presAssocID="{FE90CB5C-E85E-4368-9B81-9272570893EF}" presName="sibTrans" presStyleCnt="0"/>
      <dgm:spPr/>
    </dgm:pt>
    <dgm:pt modelId="{FA31F2EA-72EE-4139-870D-0E2B911460FA}" type="pres">
      <dgm:prSet presAssocID="{00EEFB58-23A3-4169-87F7-7354B079B24A}" presName="compNode" presStyleCnt="0"/>
      <dgm:spPr/>
    </dgm:pt>
    <dgm:pt modelId="{E6623A50-C961-47D2-8AA2-27D055BB5826}" type="pres">
      <dgm:prSet presAssocID="{00EEFB58-23A3-4169-87F7-7354B079B24A}" presName="bgRect" presStyleLbl="bgShp" presStyleIdx="2" presStyleCnt="3"/>
      <dgm:spPr/>
    </dgm:pt>
    <dgm:pt modelId="{7BE5DE4F-8040-4B84-8F1C-41017EAB8B1D}" type="pres">
      <dgm:prSet presAssocID="{00EEFB58-23A3-4169-87F7-7354B079B24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C97192E2-EF1D-45BA-81F6-36A95C1ADFD3}" type="pres">
      <dgm:prSet presAssocID="{00EEFB58-23A3-4169-87F7-7354B079B24A}" presName="spaceRect" presStyleCnt="0"/>
      <dgm:spPr/>
    </dgm:pt>
    <dgm:pt modelId="{8BA4BDCB-4405-468D-AAA7-871AB3069C4A}" type="pres">
      <dgm:prSet presAssocID="{00EEFB58-23A3-4169-87F7-7354B079B24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EE4E0A25-8E10-498F-90BA-BEE8A3A0C422}" srcId="{2E80A54E-DDDE-450A-A090-532F3DD40797}" destId="{00EEFB58-23A3-4169-87F7-7354B079B24A}" srcOrd="2" destOrd="0" parTransId="{A3431E68-6260-426E-9DC7-E007E9A51485}" sibTransId="{8E331F4F-53D5-4A5D-98E5-C13A0D7B84CA}"/>
    <dgm:cxn modelId="{2F5B2955-24B9-4980-8951-FB2755D0A7C8}" type="presOf" srcId="{00EEFB58-23A3-4169-87F7-7354B079B24A}" destId="{8BA4BDCB-4405-468D-AAA7-871AB3069C4A}" srcOrd="0" destOrd="0" presId="urn:microsoft.com/office/officeart/2018/2/layout/IconVerticalSolidList"/>
    <dgm:cxn modelId="{8B15ED5F-BFF9-464C-BF23-94BE31EE9BCD}" srcId="{2E80A54E-DDDE-450A-A090-532F3DD40797}" destId="{F4EF772C-C8B9-4B0E-BA9A-25DB7B918FA9}" srcOrd="1" destOrd="0" parTransId="{70625B8E-D052-461C-977B-C94860D8F2F8}" sibTransId="{FE90CB5C-E85E-4368-9B81-9272570893EF}"/>
    <dgm:cxn modelId="{A6F438BF-877A-49F4-AE9D-F4DFD499727B}" type="presOf" srcId="{2E80A54E-DDDE-450A-A090-532F3DD40797}" destId="{5CA0857D-296C-44B3-9182-C3C4CE691D34}" srcOrd="0" destOrd="0" presId="urn:microsoft.com/office/officeart/2018/2/layout/IconVerticalSolidList"/>
    <dgm:cxn modelId="{887C87E6-6547-400B-A07C-0492CB8A33D9}" srcId="{2E80A54E-DDDE-450A-A090-532F3DD40797}" destId="{6F8578C9-0B4B-4ABC-8826-03BC873AAB64}" srcOrd="0" destOrd="0" parTransId="{F9472AAA-29CE-4B84-B2E2-4BF69846CDE0}" sibTransId="{385546B6-1453-4A1E-A19E-F4FD26E7E330}"/>
    <dgm:cxn modelId="{D519A5E7-006E-4287-BE37-4F2C614E62B5}" type="presOf" srcId="{6F8578C9-0B4B-4ABC-8826-03BC873AAB64}" destId="{33826689-1835-4BD6-BDFF-A7E6BEC69FB4}" srcOrd="0" destOrd="0" presId="urn:microsoft.com/office/officeart/2018/2/layout/IconVerticalSolidList"/>
    <dgm:cxn modelId="{0E90A3EF-6721-4758-859E-E9E7E5968F03}" type="presOf" srcId="{F4EF772C-C8B9-4B0E-BA9A-25DB7B918FA9}" destId="{A20EDC30-B853-4E1A-8E66-240CB1E81A54}" srcOrd="0" destOrd="0" presId="urn:microsoft.com/office/officeart/2018/2/layout/IconVerticalSolidList"/>
    <dgm:cxn modelId="{E17CEED7-63AC-42D5-B98E-752BCE81B274}" type="presParOf" srcId="{5CA0857D-296C-44B3-9182-C3C4CE691D34}" destId="{17032339-1B48-421A-8B49-F8332CB7DC37}" srcOrd="0" destOrd="0" presId="urn:microsoft.com/office/officeart/2018/2/layout/IconVerticalSolidList"/>
    <dgm:cxn modelId="{4F23875B-7C07-4DC8-86DC-3C9AAED96671}" type="presParOf" srcId="{17032339-1B48-421A-8B49-F8332CB7DC37}" destId="{688AD6B9-9B73-468B-B577-64B61BB3E37C}" srcOrd="0" destOrd="0" presId="urn:microsoft.com/office/officeart/2018/2/layout/IconVerticalSolidList"/>
    <dgm:cxn modelId="{68B64FCF-CC1E-4754-908C-ACC80035F6CC}" type="presParOf" srcId="{17032339-1B48-421A-8B49-F8332CB7DC37}" destId="{5C0006C7-A482-4401-991A-58C71668451D}" srcOrd="1" destOrd="0" presId="urn:microsoft.com/office/officeart/2018/2/layout/IconVerticalSolidList"/>
    <dgm:cxn modelId="{1EF96886-DB4E-48DA-980C-52B90DCA634B}" type="presParOf" srcId="{17032339-1B48-421A-8B49-F8332CB7DC37}" destId="{97328C50-E648-4F5A-8082-4FF05835827C}" srcOrd="2" destOrd="0" presId="urn:microsoft.com/office/officeart/2018/2/layout/IconVerticalSolidList"/>
    <dgm:cxn modelId="{C8339BD2-3321-4CBB-922C-9CDC14C43E1D}" type="presParOf" srcId="{17032339-1B48-421A-8B49-F8332CB7DC37}" destId="{33826689-1835-4BD6-BDFF-A7E6BEC69FB4}" srcOrd="3" destOrd="0" presId="urn:microsoft.com/office/officeart/2018/2/layout/IconVerticalSolidList"/>
    <dgm:cxn modelId="{CE282071-71DC-4A77-8614-4715409F9AD5}" type="presParOf" srcId="{5CA0857D-296C-44B3-9182-C3C4CE691D34}" destId="{9F7CBD5A-4272-4849-9DA8-A9F2DC28C4AD}" srcOrd="1" destOrd="0" presId="urn:microsoft.com/office/officeart/2018/2/layout/IconVerticalSolidList"/>
    <dgm:cxn modelId="{B23DD2BF-1143-4B0E-8358-F61EB2424660}" type="presParOf" srcId="{5CA0857D-296C-44B3-9182-C3C4CE691D34}" destId="{C6B4CD6A-4E15-4859-8E82-37DDDEFEB730}" srcOrd="2" destOrd="0" presId="urn:microsoft.com/office/officeart/2018/2/layout/IconVerticalSolidList"/>
    <dgm:cxn modelId="{05C4EACD-4616-4096-A8D9-1717608B8AC9}" type="presParOf" srcId="{C6B4CD6A-4E15-4859-8E82-37DDDEFEB730}" destId="{052957C7-D507-4B6C-8FC3-90FFBDACE5DF}" srcOrd="0" destOrd="0" presId="urn:microsoft.com/office/officeart/2018/2/layout/IconVerticalSolidList"/>
    <dgm:cxn modelId="{70A11C7B-50D6-4E63-8F47-DAD30B3B1031}" type="presParOf" srcId="{C6B4CD6A-4E15-4859-8E82-37DDDEFEB730}" destId="{B7BDC46B-B7E9-40CD-B0DA-E365AA9C1EB5}" srcOrd="1" destOrd="0" presId="urn:microsoft.com/office/officeart/2018/2/layout/IconVerticalSolidList"/>
    <dgm:cxn modelId="{66BA8408-0031-47D0-A103-28A96AE30C8F}" type="presParOf" srcId="{C6B4CD6A-4E15-4859-8E82-37DDDEFEB730}" destId="{C99B0180-7A49-41F5-9F32-15B1D9CF74DC}" srcOrd="2" destOrd="0" presId="urn:microsoft.com/office/officeart/2018/2/layout/IconVerticalSolidList"/>
    <dgm:cxn modelId="{A15FDBD5-2EBE-4BA8-A977-9D253B578053}" type="presParOf" srcId="{C6B4CD6A-4E15-4859-8E82-37DDDEFEB730}" destId="{A20EDC30-B853-4E1A-8E66-240CB1E81A54}" srcOrd="3" destOrd="0" presId="urn:microsoft.com/office/officeart/2018/2/layout/IconVerticalSolidList"/>
    <dgm:cxn modelId="{49691098-2DF6-4A2C-B158-A9844F86E6B6}" type="presParOf" srcId="{5CA0857D-296C-44B3-9182-C3C4CE691D34}" destId="{569F4D33-A49C-40D9-9AB1-F6DB6302E827}" srcOrd="3" destOrd="0" presId="urn:microsoft.com/office/officeart/2018/2/layout/IconVerticalSolidList"/>
    <dgm:cxn modelId="{78AABEF7-05E3-490D-80E4-79474E9CE26B}" type="presParOf" srcId="{5CA0857D-296C-44B3-9182-C3C4CE691D34}" destId="{FA31F2EA-72EE-4139-870D-0E2B911460FA}" srcOrd="4" destOrd="0" presId="urn:microsoft.com/office/officeart/2018/2/layout/IconVerticalSolidList"/>
    <dgm:cxn modelId="{94F3645A-C061-4B66-A2D4-4457BA1D0BB8}" type="presParOf" srcId="{FA31F2EA-72EE-4139-870D-0E2B911460FA}" destId="{E6623A50-C961-47D2-8AA2-27D055BB5826}" srcOrd="0" destOrd="0" presId="urn:microsoft.com/office/officeart/2018/2/layout/IconVerticalSolidList"/>
    <dgm:cxn modelId="{71DD1C7C-BB00-4430-BBFF-F1F60B00ED5F}" type="presParOf" srcId="{FA31F2EA-72EE-4139-870D-0E2B911460FA}" destId="{7BE5DE4F-8040-4B84-8F1C-41017EAB8B1D}" srcOrd="1" destOrd="0" presId="urn:microsoft.com/office/officeart/2018/2/layout/IconVerticalSolidList"/>
    <dgm:cxn modelId="{9BE7BBDB-6DE0-413D-8617-F69F6A451D87}" type="presParOf" srcId="{FA31F2EA-72EE-4139-870D-0E2B911460FA}" destId="{C97192E2-EF1D-45BA-81F6-36A95C1ADFD3}" srcOrd="2" destOrd="0" presId="urn:microsoft.com/office/officeart/2018/2/layout/IconVerticalSolidList"/>
    <dgm:cxn modelId="{C4E8F8F0-38CF-4782-AD71-0A0F3AD8C748}" type="presParOf" srcId="{FA31F2EA-72EE-4139-870D-0E2B911460FA}" destId="{8BA4BDCB-4405-468D-AAA7-871AB3069C4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482FC40-1D12-408A-B68D-B6F18FF519F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B006004-F757-4C31-9C5D-C0FD3490DED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With a partner discuss the following:</a:t>
          </a:r>
        </a:p>
      </dgm:t>
    </dgm:pt>
    <dgm:pt modelId="{21CAE799-28F7-4F9C-96D1-5EBD917BCB42}" type="parTrans" cxnId="{15446DD6-65CE-450E-84E6-774DFEE9075F}">
      <dgm:prSet/>
      <dgm:spPr/>
      <dgm:t>
        <a:bodyPr/>
        <a:lstStyle/>
        <a:p>
          <a:endParaRPr lang="en-US"/>
        </a:p>
      </dgm:t>
    </dgm:pt>
    <dgm:pt modelId="{CC802E33-7C39-4CF7-91DC-63F09081A64B}" type="sibTrans" cxnId="{15446DD6-65CE-450E-84E6-774DFEE9075F}">
      <dgm:prSet/>
      <dgm:spPr/>
      <dgm:t>
        <a:bodyPr/>
        <a:lstStyle/>
        <a:p>
          <a:endParaRPr lang="en-US"/>
        </a:p>
      </dgm:t>
    </dgm:pt>
    <dgm:pt modelId="{F4712006-F312-4774-97CA-4FB28E9E965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What is Albert like at the start of the story?</a:t>
          </a:r>
        </a:p>
      </dgm:t>
    </dgm:pt>
    <dgm:pt modelId="{77636B5C-D151-4CB7-ACB6-F74897EF6691}" type="parTrans" cxnId="{F058F780-E534-498A-8631-0D69C1F9CBF1}">
      <dgm:prSet/>
      <dgm:spPr/>
      <dgm:t>
        <a:bodyPr/>
        <a:lstStyle/>
        <a:p>
          <a:endParaRPr lang="en-US"/>
        </a:p>
      </dgm:t>
    </dgm:pt>
    <dgm:pt modelId="{2F1A724A-BF88-4C68-B0F1-F761FE1C365B}" type="sibTrans" cxnId="{F058F780-E534-498A-8631-0D69C1F9CBF1}">
      <dgm:prSet/>
      <dgm:spPr/>
      <dgm:t>
        <a:bodyPr/>
        <a:lstStyle/>
        <a:p>
          <a:endParaRPr lang="en-US"/>
        </a:p>
      </dgm:t>
    </dgm:pt>
    <dgm:pt modelId="{03842F7C-3B5D-402D-AE99-ADA5DC1FF6F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Do you think he  does change  by the end of the story?</a:t>
          </a:r>
        </a:p>
        <a:p>
          <a:pPr>
            <a:lnSpc>
              <a:spcPct val="100000"/>
            </a:lnSpc>
          </a:pPr>
          <a:r>
            <a:rPr lang="en-US" sz="1800" dirty="0"/>
            <a:t>For example,  how does he show his true feelings for Victoria? </a:t>
          </a:r>
        </a:p>
      </dgm:t>
    </dgm:pt>
    <dgm:pt modelId="{E2FC5946-0327-4FFC-86FA-06A499202809}" type="parTrans" cxnId="{9D07C571-AEAD-4827-ACAF-37819514EAFD}">
      <dgm:prSet/>
      <dgm:spPr/>
      <dgm:t>
        <a:bodyPr/>
        <a:lstStyle/>
        <a:p>
          <a:endParaRPr lang="en-US"/>
        </a:p>
      </dgm:t>
    </dgm:pt>
    <dgm:pt modelId="{9B85861A-2010-4D04-8DB6-540169012C55}" type="sibTrans" cxnId="{9D07C571-AEAD-4827-ACAF-37819514EAFD}">
      <dgm:prSet/>
      <dgm:spPr/>
      <dgm:t>
        <a:bodyPr/>
        <a:lstStyle/>
        <a:p>
          <a:endParaRPr lang="en-US"/>
        </a:p>
      </dgm:t>
    </dgm:pt>
    <dgm:pt modelId="{506E079D-E2CB-4955-A4DF-93C66C6BCC8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What are Albert’s main </a:t>
          </a:r>
          <a:r>
            <a:rPr lang="en-US"/>
            <a:t>character traits</a:t>
          </a:r>
          <a:r>
            <a:rPr lang="en-US" dirty="0"/>
            <a:t>?</a:t>
          </a:r>
        </a:p>
        <a:p>
          <a:pPr>
            <a:lnSpc>
              <a:spcPct val="100000"/>
            </a:lnSpc>
          </a:pPr>
          <a:r>
            <a:rPr lang="en-US" dirty="0"/>
            <a:t>Find examples to support your thinking</a:t>
          </a:r>
        </a:p>
      </dgm:t>
    </dgm:pt>
    <dgm:pt modelId="{97F128E8-8CC3-45B9-B15A-1431CE851F33}" type="parTrans" cxnId="{446F4880-72D5-4C05-B721-697E9C68D9B6}">
      <dgm:prSet/>
      <dgm:spPr/>
      <dgm:t>
        <a:bodyPr/>
        <a:lstStyle/>
        <a:p>
          <a:endParaRPr lang="en-US"/>
        </a:p>
      </dgm:t>
    </dgm:pt>
    <dgm:pt modelId="{BAFB7130-488C-4F0B-8A90-20FD1F8CDA47}" type="sibTrans" cxnId="{446F4880-72D5-4C05-B721-697E9C68D9B6}">
      <dgm:prSet/>
      <dgm:spPr/>
      <dgm:t>
        <a:bodyPr/>
        <a:lstStyle/>
        <a:p>
          <a:endParaRPr lang="en-US"/>
        </a:p>
      </dgm:t>
    </dgm:pt>
    <dgm:pt modelId="{98C78DE5-8399-4F85-98E4-832CF65564AE}" type="pres">
      <dgm:prSet presAssocID="{6482FC40-1D12-408A-B68D-B6F18FF519F4}" presName="root" presStyleCnt="0">
        <dgm:presLayoutVars>
          <dgm:dir/>
          <dgm:resizeHandles val="exact"/>
        </dgm:presLayoutVars>
      </dgm:prSet>
      <dgm:spPr/>
    </dgm:pt>
    <dgm:pt modelId="{A364945F-D548-4311-B582-C2E408D20B36}" type="pres">
      <dgm:prSet presAssocID="{9B006004-F757-4C31-9C5D-C0FD3490DED2}" presName="compNode" presStyleCnt="0"/>
      <dgm:spPr/>
    </dgm:pt>
    <dgm:pt modelId="{B7B8D510-D452-40CB-B0D1-048E7917DFA7}" type="pres">
      <dgm:prSet presAssocID="{9B006004-F757-4C31-9C5D-C0FD3490DED2}" presName="bgRect" presStyleLbl="bgShp" presStyleIdx="0" presStyleCnt="4"/>
      <dgm:spPr/>
    </dgm:pt>
    <dgm:pt modelId="{AACF8056-4213-4401-86A8-C30AAFEC1129}" type="pres">
      <dgm:prSet presAssocID="{9B006004-F757-4C31-9C5D-C0FD3490DED2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F2DD159C-177D-4BD2-AD98-3FCAD2408A1A}" type="pres">
      <dgm:prSet presAssocID="{9B006004-F757-4C31-9C5D-C0FD3490DED2}" presName="spaceRect" presStyleCnt="0"/>
      <dgm:spPr/>
    </dgm:pt>
    <dgm:pt modelId="{2860FD5A-2F22-4B42-B29D-51267EEF259F}" type="pres">
      <dgm:prSet presAssocID="{9B006004-F757-4C31-9C5D-C0FD3490DED2}" presName="parTx" presStyleLbl="revTx" presStyleIdx="0" presStyleCnt="4">
        <dgm:presLayoutVars>
          <dgm:chMax val="0"/>
          <dgm:chPref val="0"/>
        </dgm:presLayoutVars>
      </dgm:prSet>
      <dgm:spPr/>
    </dgm:pt>
    <dgm:pt modelId="{D885A880-E5F1-4836-873A-8FEAC1E9C73B}" type="pres">
      <dgm:prSet presAssocID="{CC802E33-7C39-4CF7-91DC-63F09081A64B}" presName="sibTrans" presStyleCnt="0"/>
      <dgm:spPr/>
    </dgm:pt>
    <dgm:pt modelId="{11237BF6-ADEE-4571-B3E5-43BA8DF5B7E0}" type="pres">
      <dgm:prSet presAssocID="{F4712006-F312-4774-97CA-4FB28E9E9653}" presName="compNode" presStyleCnt="0"/>
      <dgm:spPr/>
    </dgm:pt>
    <dgm:pt modelId="{6E3B3873-077A-4935-B9DC-26AE284C8AD5}" type="pres">
      <dgm:prSet presAssocID="{F4712006-F312-4774-97CA-4FB28E9E9653}" presName="bgRect" presStyleLbl="bgShp" presStyleIdx="1" presStyleCnt="4"/>
      <dgm:spPr/>
    </dgm:pt>
    <dgm:pt modelId="{007CE7D2-9E32-4184-98AA-617E90231BC6}" type="pres">
      <dgm:prSet presAssocID="{F4712006-F312-4774-97CA-4FB28E9E9653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oker Hat"/>
        </a:ext>
      </dgm:extLst>
    </dgm:pt>
    <dgm:pt modelId="{4AC6FECA-D29D-4509-AA60-9DA3739F1682}" type="pres">
      <dgm:prSet presAssocID="{F4712006-F312-4774-97CA-4FB28E9E9653}" presName="spaceRect" presStyleCnt="0"/>
      <dgm:spPr/>
    </dgm:pt>
    <dgm:pt modelId="{0145453B-3D82-4617-BA52-97C39450BA67}" type="pres">
      <dgm:prSet presAssocID="{F4712006-F312-4774-97CA-4FB28E9E9653}" presName="parTx" presStyleLbl="revTx" presStyleIdx="1" presStyleCnt="4">
        <dgm:presLayoutVars>
          <dgm:chMax val="0"/>
          <dgm:chPref val="0"/>
        </dgm:presLayoutVars>
      </dgm:prSet>
      <dgm:spPr/>
    </dgm:pt>
    <dgm:pt modelId="{8B91087C-7B89-4940-A549-734D7756AC2A}" type="pres">
      <dgm:prSet presAssocID="{2F1A724A-BF88-4C68-B0F1-F761FE1C365B}" presName="sibTrans" presStyleCnt="0"/>
      <dgm:spPr/>
    </dgm:pt>
    <dgm:pt modelId="{A767C2BE-9628-464A-85E3-85D5DF1C71DE}" type="pres">
      <dgm:prSet presAssocID="{03842F7C-3B5D-402D-AE99-ADA5DC1FF6F8}" presName="compNode" presStyleCnt="0"/>
      <dgm:spPr/>
    </dgm:pt>
    <dgm:pt modelId="{5C15531C-C979-4548-8633-11212E632FD8}" type="pres">
      <dgm:prSet presAssocID="{03842F7C-3B5D-402D-AE99-ADA5DC1FF6F8}" presName="bgRect" presStyleLbl="bgShp" presStyleIdx="2" presStyleCnt="4" custLinFactNeighborX="8700" custLinFactNeighborY="-1832"/>
      <dgm:spPr/>
    </dgm:pt>
    <dgm:pt modelId="{ABD5A073-7EA4-4C86-A8FC-748FE4D0A9B0}" type="pres">
      <dgm:prSet presAssocID="{03842F7C-3B5D-402D-AE99-ADA5DC1FF6F8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otes"/>
        </a:ext>
      </dgm:extLst>
    </dgm:pt>
    <dgm:pt modelId="{F03DD70A-8841-49AC-A4FC-DCF29E4639F1}" type="pres">
      <dgm:prSet presAssocID="{03842F7C-3B5D-402D-AE99-ADA5DC1FF6F8}" presName="spaceRect" presStyleCnt="0"/>
      <dgm:spPr/>
    </dgm:pt>
    <dgm:pt modelId="{1AB90695-83F6-45D0-93B6-F3B5722C7499}" type="pres">
      <dgm:prSet presAssocID="{03842F7C-3B5D-402D-AE99-ADA5DC1FF6F8}" presName="parTx" presStyleLbl="revTx" presStyleIdx="2" presStyleCnt="4">
        <dgm:presLayoutVars>
          <dgm:chMax val="0"/>
          <dgm:chPref val="0"/>
        </dgm:presLayoutVars>
      </dgm:prSet>
      <dgm:spPr/>
    </dgm:pt>
    <dgm:pt modelId="{819937DB-2334-4CEE-AA22-A22C35F1886D}" type="pres">
      <dgm:prSet presAssocID="{9B85861A-2010-4D04-8DB6-540169012C55}" presName="sibTrans" presStyleCnt="0"/>
      <dgm:spPr/>
    </dgm:pt>
    <dgm:pt modelId="{F5E59010-B805-4936-A363-E4E1D91A86AE}" type="pres">
      <dgm:prSet presAssocID="{506E079D-E2CB-4955-A4DF-93C66C6BCC83}" presName="compNode" presStyleCnt="0"/>
      <dgm:spPr/>
    </dgm:pt>
    <dgm:pt modelId="{224EF019-FE6D-48B6-8210-7AE98955C0C3}" type="pres">
      <dgm:prSet presAssocID="{506E079D-E2CB-4955-A4DF-93C66C6BCC83}" presName="bgRect" presStyleLbl="bgShp" presStyleIdx="3" presStyleCnt="4"/>
      <dgm:spPr/>
    </dgm:pt>
    <dgm:pt modelId="{6E04739B-A210-4392-93D0-60675115A04C}" type="pres">
      <dgm:prSet presAssocID="{506E079D-E2CB-4955-A4DF-93C66C6BCC8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fused Person"/>
        </a:ext>
      </dgm:extLst>
    </dgm:pt>
    <dgm:pt modelId="{5AB2CBA6-F9F8-4C86-9543-6FF5B94ADEFB}" type="pres">
      <dgm:prSet presAssocID="{506E079D-E2CB-4955-A4DF-93C66C6BCC83}" presName="spaceRect" presStyleCnt="0"/>
      <dgm:spPr/>
    </dgm:pt>
    <dgm:pt modelId="{6F7F0AD4-ED7A-44C8-AF98-9DC9C59A31C6}" type="pres">
      <dgm:prSet presAssocID="{506E079D-E2CB-4955-A4DF-93C66C6BCC83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685CC41B-3031-AA4C-B5F7-2E7009E6608D}" type="presOf" srcId="{506E079D-E2CB-4955-A4DF-93C66C6BCC83}" destId="{6F7F0AD4-ED7A-44C8-AF98-9DC9C59A31C6}" srcOrd="0" destOrd="0" presId="urn:microsoft.com/office/officeart/2018/2/layout/IconVerticalSolidList"/>
    <dgm:cxn modelId="{16454949-9A0D-0D44-8346-E551B0BD766A}" type="presOf" srcId="{6482FC40-1D12-408A-B68D-B6F18FF519F4}" destId="{98C78DE5-8399-4F85-98E4-832CF65564AE}" srcOrd="0" destOrd="0" presId="urn:microsoft.com/office/officeart/2018/2/layout/IconVerticalSolidList"/>
    <dgm:cxn modelId="{7E26ED57-6733-B842-98EE-5BF6FE97D024}" type="presOf" srcId="{03842F7C-3B5D-402D-AE99-ADA5DC1FF6F8}" destId="{1AB90695-83F6-45D0-93B6-F3B5722C7499}" srcOrd="0" destOrd="0" presId="urn:microsoft.com/office/officeart/2018/2/layout/IconVerticalSolidList"/>
    <dgm:cxn modelId="{9D07C571-AEAD-4827-ACAF-37819514EAFD}" srcId="{6482FC40-1D12-408A-B68D-B6F18FF519F4}" destId="{03842F7C-3B5D-402D-AE99-ADA5DC1FF6F8}" srcOrd="2" destOrd="0" parTransId="{E2FC5946-0327-4FFC-86FA-06A499202809}" sibTransId="{9B85861A-2010-4D04-8DB6-540169012C55}"/>
    <dgm:cxn modelId="{446F4880-72D5-4C05-B721-697E9C68D9B6}" srcId="{6482FC40-1D12-408A-B68D-B6F18FF519F4}" destId="{506E079D-E2CB-4955-A4DF-93C66C6BCC83}" srcOrd="3" destOrd="0" parTransId="{97F128E8-8CC3-45B9-B15A-1431CE851F33}" sibTransId="{BAFB7130-488C-4F0B-8A90-20FD1F8CDA47}"/>
    <dgm:cxn modelId="{F058F780-E534-498A-8631-0D69C1F9CBF1}" srcId="{6482FC40-1D12-408A-B68D-B6F18FF519F4}" destId="{F4712006-F312-4774-97CA-4FB28E9E9653}" srcOrd="1" destOrd="0" parTransId="{77636B5C-D151-4CB7-ACB6-F74897EF6691}" sibTransId="{2F1A724A-BF88-4C68-B0F1-F761FE1C365B}"/>
    <dgm:cxn modelId="{5027D9BD-B898-6C41-B77C-F53B6097F4B0}" type="presOf" srcId="{9B006004-F757-4C31-9C5D-C0FD3490DED2}" destId="{2860FD5A-2F22-4B42-B29D-51267EEF259F}" srcOrd="0" destOrd="0" presId="urn:microsoft.com/office/officeart/2018/2/layout/IconVerticalSolidList"/>
    <dgm:cxn modelId="{15446DD6-65CE-450E-84E6-774DFEE9075F}" srcId="{6482FC40-1D12-408A-B68D-B6F18FF519F4}" destId="{9B006004-F757-4C31-9C5D-C0FD3490DED2}" srcOrd="0" destOrd="0" parTransId="{21CAE799-28F7-4F9C-96D1-5EBD917BCB42}" sibTransId="{CC802E33-7C39-4CF7-91DC-63F09081A64B}"/>
    <dgm:cxn modelId="{B02D52E9-E2C3-344A-8611-906E4C1C87B0}" type="presOf" srcId="{F4712006-F312-4774-97CA-4FB28E9E9653}" destId="{0145453B-3D82-4617-BA52-97C39450BA67}" srcOrd="0" destOrd="0" presId="urn:microsoft.com/office/officeart/2018/2/layout/IconVerticalSolidList"/>
    <dgm:cxn modelId="{B333AA5A-BFA3-2F4F-8D8E-73DADCD53AD3}" type="presParOf" srcId="{98C78DE5-8399-4F85-98E4-832CF65564AE}" destId="{A364945F-D548-4311-B582-C2E408D20B36}" srcOrd="0" destOrd="0" presId="urn:microsoft.com/office/officeart/2018/2/layout/IconVerticalSolidList"/>
    <dgm:cxn modelId="{BFF9CA05-FABA-FF45-8439-7B2ECD6F0E1D}" type="presParOf" srcId="{A364945F-D548-4311-B582-C2E408D20B36}" destId="{B7B8D510-D452-40CB-B0D1-048E7917DFA7}" srcOrd="0" destOrd="0" presId="urn:microsoft.com/office/officeart/2018/2/layout/IconVerticalSolidList"/>
    <dgm:cxn modelId="{A4AA6CC1-9F03-064B-9FCB-0BB737E23798}" type="presParOf" srcId="{A364945F-D548-4311-B582-C2E408D20B36}" destId="{AACF8056-4213-4401-86A8-C30AAFEC1129}" srcOrd="1" destOrd="0" presId="urn:microsoft.com/office/officeart/2018/2/layout/IconVerticalSolidList"/>
    <dgm:cxn modelId="{96D10BE9-2C10-2D43-B5B2-F825FF119096}" type="presParOf" srcId="{A364945F-D548-4311-B582-C2E408D20B36}" destId="{F2DD159C-177D-4BD2-AD98-3FCAD2408A1A}" srcOrd="2" destOrd="0" presId="urn:microsoft.com/office/officeart/2018/2/layout/IconVerticalSolidList"/>
    <dgm:cxn modelId="{8517FE20-7BB7-4D40-9398-137CD4B7F623}" type="presParOf" srcId="{A364945F-D548-4311-B582-C2E408D20B36}" destId="{2860FD5A-2F22-4B42-B29D-51267EEF259F}" srcOrd="3" destOrd="0" presId="urn:microsoft.com/office/officeart/2018/2/layout/IconVerticalSolidList"/>
    <dgm:cxn modelId="{C71B0258-8F1B-FE48-83F2-1D5C49C89097}" type="presParOf" srcId="{98C78DE5-8399-4F85-98E4-832CF65564AE}" destId="{D885A880-E5F1-4836-873A-8FEAC1E9C73B}" srcOrd="1" destOrd="0" presId="urn:microsoft.com/office/officeart/2018/2/layout/IconVerticalSolidList"/>
    <dgm:cxn modelId="{876C7CF9-6847-AE4A-B576-4AC94CA174C0}" type="presParOf" srcId="{98C78DE5-8399-4F85-98E4-832CF65564AE}" destId="{11237BF6-ADEE-4571-B3E5-43BA8DF5B7E0}" srcOrd="2" destOrd="0" presId="urn:microsoft.com/office/officeart/2018/2/layout/IconVerticalSolidList"/>
    <dgm:cxn modelId="{1D919310-84E7-F741-B1DD-AB75E8A3AFC8}" type="presParOf" srcId="{11237BF6-ADEE-4571-B3E5-43BA8DF5B7E0}" destId="{6E3B3873-077A-4935-B9DC-26AE284C8AD5}" srcOrd="0" destOrd="0" presId="urn:microsoft.com/office/officeart/2018/2/layout/IconVerticalSolidList"/>
    <dgm:cxn modelId="{375BFAE9-0652-6748-9FF7-76AEFF2E281B}" type="presParOf" srcId="{11237BF6-ADEE-4571-B3E5-43BA8DF5B7E0}" destId="{007CE7D2-9E32-4184-98AA-617E90231BC6}" srcOrd="1" destOrd="0" presId="urn:microsoft.com/office/officeart/2018/2/layout/IconVerticalSolidList"/>
    <dgm:cxn modelId="{2828EB5E-B12F-BA4E-AA26-6D21A61D0E45}" type="presParOf" srcId="{11237BF6-ADEE-4571-B3E5-43BA8DF5B7E0}" destId="{4AC6FECA-D29D-4509-AA60-9DA3739F1682}" srcOrd="2" destOrd="0" presId="urn:microsoft.com/office/officeart/2018/2/layout/IconVerticalSolidList"/>
    <dgm:cxn modelId="{46C8C53F-34BE-1A46-86BD-4F128CA52DA2}" type="presParOf" srcId="{11237BF6-ADEE-4571-B3E5-43BA8DF5B7E0}" destId="{0145453B-3D82-4617-BA52-97C39450BA67}" srcOrd="3" destOrd="0" presId="urn:microsoft.com/office/officeart/2018/2/layout/IconVerticalSolidList"/>
    <dgm:cxn modelId="{4E276950-B3AF-354A-8174-F65D72BEDFF1}" type="presParOf" srcId="{98C78DE5-8399-4F85-98E4-832CF65564AE}" destId="{8B91087C-7B89-4940-A549-734D7756AC2A}" srcOrd="3" destOrd="0" presId="urn:microsoft.com/office/officeart/2018/2/layout/IconVerticalSolidList"/>
    <dgm:cxn modelId="{04998AFE-8C7A-4A4B-9ECE-D8F3DCE9688F}" type="presParOf" srcId="{98C78DE5-8399-4F85-98E4-832CF65564AE}" destId="{A767C2BE-9628-464A-85E3-85D5DF1C71DE}" srcOrd="4" destOrd="0" presId="urn:microsoft.com/office/officeart/2018/2/layout/IconVerticalSolidList"/>
    <dgm:cxn modelId="{6CFFA459-E04D-3B4F-9DD0-F06B4A12C9B0}" type="presParOf" srcId="{A767C2BE-9628-464A-85E3-85D5DF1C71DE}" destId="{5C15531C-C979-4548-8633-11212E632FD8}" srcOrd="0" destOrd="0" presId="urn:microsoft.com/office/officeart/2018/2/layout/IconVerticalSolidList"/>
    <dgm:cxn modelId="{D5250733-36F3-4F40-8659-4EC268A10556}" type="presParOf" srcId="{A767C2BE-9628-464A-85E3-85D5DF1C71DE}" destId="{ABD5A073-7EA4-4C86-A8FC-748FE4D0A9B0}" srcOrd="1" destOrd="0" presId="urn:microsoft.com/office/officeart/2018/2/layout/IconVerticalSolidList"/>
    <dgm:cxn modelId="{A3E54C06-11D5-874A-9CF5-DA075CCBBAF9}" type="presParOf" srcId="{A767C2BE-9628-464A-85E3-85D5DF1C71DE}" destId="{F03DD70A-8841-49AC-A4FC-DCF29E4639F1}" srcOrd="2" destOrd="0" presId="urn:microsoft.com/office/officeart/2018/2/layout/IconVerticalSolidList"/>
    <dgm:cxn modelId="{B02F61D0-17EE-D54D-BCA0-BB57B1F37778}" type="presParOf" srcId="{A767C2BE-9628-464A-85E3-85D5DF1C71DE}" destId="{1AB90695-83F6-45D0-93B6-F3B5722C7499}" srcOrd="3" destOrd="0" presId="urn:microsoft.com/office/officeart/2018/2/layout/IconVerticalSolidList"/>
    <dgm:cxn modelId="{3BD5E88B-3A1D-A94A-A1B5-6A717301054B}" type="presParOf" srcId="{98C78DE5-8399-4F85-98E4-832CF65564AE}" destId="{819937DB-2334-4CEE-AA22-A22C35F1886D}" srcOrd="5" destOrd="0" presId="urn:microsoft.com/office/officeart/2018/2/layout/IconVerticalSolidList"/>
    <dgm:cxn modelId="{23CFFFD8-DD3C-3F4F-9BA9-FDEBAABDF048}" type="presParOf" srcId="{98C78DE5-8399-4F85-98E4-832CF65564AE}" destId="{F5E59010-B805-4936-A363-E4E1D91A86AE}" srcOrd="6" destOrd="0" presId="urn:microsoft.com/office/officeart/2018/2/layout/IconVerticalSolidList"/>
    <dgm:cxn modelId="{B5DC8B60-C3E5-9242-82FB-F0178C5E4075}" type="presParOf" srcId="{F5E59010-B805-4936-A363-E4E1D91A86AE}" destId="{224EF019-FE6D-48B6-8210-7AE98955C0C3}" srcOrd="0" destOrd="0" presId="urn:microsoft.com/office/officeart/2018/2/layout/IconVerticalSolidList"/>
    <dgm:cxn modelId="{071C2E2B-DC03-AF4F-8F38-FE979B2A3A42}" type="presParOf" srcId="{F5E59010-B805-4936-A363-E4E1D91A86AE}" destId="{6E04739B-A210-4392-93D0-60675115A04C}" srcOrd="1" destOrd="0" presId="urn:microsoft.com/office/officeart/2018/2/layout/IconVerticalSolidList"/>
    <dgm:cxn modelId="{0C2C2BE2-F778-7947-8F61-9D2608E835AF}" type="presParOf" srcId="{F5E59010-B805-4936-A363-E4E1D91A86AE}" destId="{5AB2CBA6-F9F8-4C86-9543-6FF5B94ADEFB}" srcOrd="2" destOrd="0" presId="urn:microsoft.com/office/officeart/2018/2/layout/IconVerticalSolidList"/>
    <dgm:cxn modelId="{3C15F110-B0CB-7D48-A39B-6ECCCC7AC71E}" type="presParOf" srcId="{F5E59010-B805-4936-A363-E4E1D91A86AE}" destId="{6F7F0AD4-ED7A-44C8-AF98-9DC9C59A31C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951C22-B118-924D-BE2F-7AFDA5978DBF}">
      <dsp:nvSpPr>
        <dsp:cNvPr id="0" name=""/>
        <dsp:cNvSpPr/>
      </dsp:nvSpPr>
      <dsp:spPr>
        <a:xfrm>
          <a:off x="4342" y="1303468"/>
          <a:ext cx="1898501" cy="135268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Take a closer look at characters in the book</a:t>
          </a:r>
          <a:endParaRPr lang="en-GB" sz="2000" kern="1200" dirty="0"/>
        </a:p>
      </dsp:txBody>
      <dsp:txXfrm>
        <a:off x="43961" y="1343087"/>
        <a:ext cx="1819263" cy="1273444"/>
      </dsp:txXfrm>
    </dsp:sp>
    <dsp:sp modelId="{58F668D6-B563-8E47-BA08-19B81E782B5A}">
      <dsp:nvSpPr>
        <dsp:cNvPr id="0" name=""/>
        <dsp:cNvSpPr/>
      </dsp:nvSpPr>
      <dsp:spPr>
        <a:xfrm>
          <a:off x="2092694" y="1744395"/>
          <a:ext cx="402482" cy="4708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/>
        </a:p>
      </dsp:txBody>
      <dsp:txXfrm>
        <a:off x="2092694" y="1838561"/>
        <a:ext cx="281737" cy="282496"/>
      </dsp:txXfrm>
    </dsp:sp>
    <dsp:sp modelId="{F138B49C-AB99-AF4E-A2B0-FCCD7E5E5F6D}">
      <dsp:nvSpPr>
        <dsp:cNvPr id="0" name=""/>
        <dsp:cNvSpPr/>
      </dsp:nvSpPr>
      <dsp:spPr>
        <a:xfrm>
          <a:off x="2662244" y="1303468"/>
          <a:ext cx="1898501" cy="135268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Check your understanding</a:t>
          </a:r>
          <a:endParaRPr lang="en-GB" sz="2000" kern="1200" dirty="0"/>
        </a:p>
      </dsp:txBody>
      <dsp:txXfrm>
        <a:off x="2701863" y="1343087"/>
        <a:ext cx="1819263" cy="1273444"/>
      </dsp:txXfrm>
    </dsp:sp>
    <dsp:sp modelId="{D090335A-CF09-C047-95D1-9E3B80759415}">
      <dsp:nvSpPr>
        <dsp:cNvPr id="0" name=""/>
        <dsp:cNvSpPr/>
      </dsp:nvSpPr>
      <dsp:spPr>
        <a:xfrm>
          <a:off x="4750596" y="1744395"/>
          <a:ext cx="402482" cy="4708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/>
        </a:p>
      </dsp:txBody>
      <dsp:txXfrm>
        <a:off x="4750596" y="1838561"/>
        <a:ext cx="281737" cy="282496"/>
      </dsp:txXfrm>
    </dsp:sp>
    <dsp:sp modelId="{2496DF57-3EA5-6743-ABC9-0170BAC8CE07}">
      <dsp:nvSpPr>
        <dsp:cNvPr id="0" name=""/>
        <dsp:cNvSpPr/>
      </dsp:nvSpPr>
      <dsp:spPr>
        <a:xfrm>
          <a:off x="5320146" y="1303468"/>
          <a:ext cx="1898501" cy="135268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Discuss character arcs</a:t>
          </a:r>
          <a:endParaRPr lang="en-GB" sz="2500" kern="1200"/>
        </a:p>
      </dsp:txBody>
      <dsp:txXfrm>
        <a:off x="5359765" y="1343087"/>
        <a:ext cx="1819263" cy="1273444"/>
      </dsp:txXfrm>
    </dsp:sp>
    <dsp:sp modelId="{E857A7CB-5E92-284C-85FC-B655A3E0D219}">
      <dsp:nvSpPr>
        <dsp:cNvPr id="0" name=""/>
        <dsp:cNvSpPr/>
      </dsp:nvSpPr>
      <dsp:spPr>
        <a:xfrm>
          <a:off x="7408498" y="1744395"/>
          <a:ext cx="402482" cy="4708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/>
        </a:p>
      </dsp:txBody>
      <dsp:txXfrm>
        <a:off x="7408498" y="1838561"/>
        <a:ext cx="281737" cy="282496"/>
      </dsp:txXfrm>
    </dsp:sp>
    <dsp:sp modelId="{571D4669-1164-4142-BBCE-C9DEA09C95E6}">
      <dsp:nvSpPr>
        <dsp:cNvPr id="0" name=""/>
        <dsp:cNvSpPr/>
      </dsp:nvSpPr>
      <dsp:spPr>
        <a:xfrm>
          <a:off x="7978049" y="1303468"/>
          <a:ext cx="1898501" cy="135268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Do some writing of your own.</a:t>
          </a:r>
          <a:endParaRPr lang="en-GB" sz="2500" kern="1200"/>
        </a:p>
      </dsp:txBody>
      <dsp:txXfrm>
        <a:off x="8017668" y="1343087"/>
        <a:ext cx="1819263" cy="12734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9643B3-60CF-F345-AD63-DC6542AD354A}">
      <dsp:nvSpPr>
        <dsp:cNvPr id="0" name=""/>
        <dsp:cNvSpPr/>
      </dsp:nvSpPr>
      <dsp:spPr>
        <a:xfrm>
          <a:off x="0" y="48969"/>
          <a:ext cx="10515600" cy="1352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I chose to write Princess Victoria’s War in the THIRD PERSON so that I could follow each of the characters.</a:t>
          </a:r>
        </a:p>
      </dsp:txBody>
      <dsp:txXfrm>
        <a:off x="66025" y="114994"/>
        <a:ext cx="10383550" cy="1220470"/>
      </dsp:txXfrm>
    </dsp:sp>
    <dsp:sp modelId="{826D8A54-B889-1645-8DB8-6C092E9C23A5}">
      <dsp:nvSpPr>
        <dsp:cNvPr id="0" name=""/>
        <dsp:cNvSpPr/>
      </dsp:nvSpPr>
      <dsp:spPr>
        <a:xfrm>
          <a:off x="0" y="1499409"/>
          <a:ext cx="10515600" cy="1352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This means I can separate the characters and give them  adventures of their own.</a:t>
          </a:r>
        </a:p>
      </dsp:txBody>
      <dsp:txXfrm>
        <a:off x="66025" y="1565434"/>
        <a:ext cx="10383550" cy="1220470"/>
      </dsp:txXfrm>
    </dsp:sp>
    <dsp:sp modelId="{12EE88ED-FA75-6E44-871B-42A37CA01E72}">
      <dsp:nvSpPr>
        <dsp:cNvPr id="0" name=""/>
        <dsp:cNvSpPr/>
      </dsp:nvSpPr>
      <dsp:spPr>
        <a:xfrm>
          <a:off x="0" y="2949848"/>
          <a:ext cx="10515600" cy="1352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This also means that I can develop their CHARACTER ARCS more easily.</a:t>
          </a:r>
        </a:p>
      </dsp:txBody>
      <dsp:txXfrm>
        <a:off x="66025" y="3015873"/>
        <a:ext cx="10383550" cy="12204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0D6E7F-1A04-46F1-A1BF-2D88A1712083}">
      <dsp:nvSpPr>
        <dsp:cNvPr id="0" name=""/>
        <dsp:cNvSpPr/>
      </dsp:nvSpPr>
      <dsp:spPr>
        <a:xfrm>
          <a:off x="0" y="1808"/>
          <a:ext cx="6245265" cy="77044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0B75F7-AFA4-45F5-BA46-688876DC89D8}">
      <dsp:nvSpPr>
        <dsp:cNvPr id="0" name=""/>
        <dsp:cNvSpPr/>
      </dsp:nvSpPr>
      <dsp:spPr>
        <a:xfrm>
          <a:off x="233059" y="175158"/>
          <a:ext cx="423745" cy="42374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6683D0-203D-4136-8325-951D2A7F9ED2}">
      <dsp:nvSpPr>
        <dsp:cNvPr id="0" name=""/>
        <dsp:cNvSpPr/>
      </dsp:nvSpPr>
      <dsp:spPr>
        <a:xfrm>
          <a:off x="889864" y="1808"/>
          <a:ext cx="5355400" cy="770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539" tIns="81539" rIns="81539" bIns="81539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1. Find examples of how Albert uses his flying machine to help the others.</a:t>
          </a:r>
        </a:p>
      </dsp:txBody>
      <dsp:txXfrm>
        <a:off x="889864" y="1808"/>
        <a:ext cx="5355400" cy="770445"/>
      </dsp:txXfrm>
    </dsp:sp>
    <dsp:sp modelId="{0CBF933C-642B-4790-88BF-4A59E5158441}">
      <dsp:nvSpPr>
        <dsp:cNvPr id="0" name=""/>
        <dsp:cNvSpPr/>
      </dsp:nvSpPr>
      <dsp:spPr>
        <a:xfrm>
          <a:off x="0" y="964865"/>
          <a:ext cx="6245265" cy="77044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B6BDBB-96AC-4507-B065-8A1A65BED4CB}">
      <dsp:nvSpPr>
        <dsp:cNvPr id="0" name=""/>
        <dsp:cNvSpPr/>
      </dsp:nvSpPr>
      <dsp:spPr>
        <a:xfrm>
          <a:off x="233059" y="1138215"/>
          <a:ext cx="423745" cy="42374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9B5F30-3CEA-46F6-9513-D93027D81022}">
      <dsp:nvSpPr>
        <dsp:cNvPr id="0" name=""/>
        <dsp:cNvSpPr/>
      </dsp:nvSpPr>
      <dsp:spPr>
        <a:xfrm>
          <a:off x="889864" y="964865"/>
          <a:ext cx="5355400" cy="770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539" tIns="81539" rIns="81539" bIns="81539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[Tip: take a look at Chapter 8 P 36-40</a:t>
          </a:r>
          <a:r>
            <a:rPr lang="en-US" sz="1400" kern="1200" dirty="0"/>
            <a:t>] ; </a:t>
          </a:r>
          <a:r>
            <a:rPr lang="en-US" sz="2000" kern="1200" dirty="0"/>
            <a:t>Chapter 14, p66-70].</a:t>
          </a:r>
        </a:p>
      </dsp:txBody>
      <dsp:txXfrm>
        <a:off x="889864" y="964865"/>
        <a:ext cx="5355400" cy="770445"/>
      </dsp:txXfrm>
    </dsp:sp>
    <dsp:sp modelId="{1132A979-FE6F-4A2F-9D25-98506F5B7CA1}">
      <dsp:nvSpPr>
        <dsp:cNvPr id="0" name=""/>
        <dsp:cNvSpPr/>
      </dsp:nvSpPr>
      <dsp:spPr>
        <a:xfrm>
          <a:off x="0" y="1927922"/>
          <a:ext cx="6245265" cy="77044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220E4B-CEEC-4459-A52F-82D57EB63357}">
      <dsp:nvSpPr>
        <dsp:cNvPr id="0" name=""/>
        <dsp:cNvSpPr/>
      </dsp:nvSpPr>
      <dsp:spPr>
        <a:xfrm>
          <a:off x="233059" y="2101272"/>
          <a:ext cx="423745" cy="42374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27A823-02D6-4293-AB4D-84CA5879C1C8}">
      <dsp:nvSpPr>
        <dsp:cNvPr id="0" name=""/>
        <dsp:cNvSpPr/>
      </dsp:nvSpPr>
      <dsp:spPr>
        <a:xfrm>
          <a:off x="889864" y="1927922"/>
          <a:ext cx="5355400" cy="770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539" tIns="81539" rIns="81539" bIns="81539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bg1"/>
              </a:solidFill>
            </a:rPr>
            <a:t>2. What is Albert’s connection with Blunden’s Yard?   </a:t>
          </a:r>
          <a:r>
            <a:rPr lang="en-US" sz="1600" kern="1200" dirty="0">
              <a:solidFill>
                <a:schemeClr val="bg1"/>
              </a:solidFill>
            </a:rPr>
            <a:t>Find examples [evidence] to support your answers.</a:t>
          </a:r>
        </a:p>
      </dsp:txBody>
      <dsp:txXfrm>
        <a:off x="889864" y="1927922"/>
        <a:ext cx="5355400" cy="770445"/>
      </dsp:txXfrm>
    </dsp:sp>
    <dsp:sp modelId="{9B5FD078-EE1E-4BFA-BB29-D138E3747CD7}">
      <dsp:nvSpPr>
        <dsp:cNvPr id="0" name=""/>
        <dsp:cNvSpPr/>
      </dsp:nvSpPr>
      <dsp:spPr>
        <a:xfrm>
          <a:off x="0" y="2890979"/>
          <a:ext cx="6245265" cy="77044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7548BD-27AC-4F8F-B208-0D871E272EFE}">
      <dsp:nvSpPr>
        <dsp:cNvPr id="0" name=""/>
        <dsp:cNvSpPr/>
      </dsp:nvSpPr>
      <dsp:spPr>
        <a:xfrm>
          <a:off x="233059" y="3064329"/>
          <a:ext cx="423745" cy="42374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1248F3-21A8-4F27-8895-60B2E1D3F08F}">
      <dsp:nvSpPr>
        <dsp:cNvPr id="0" name=""/>
        <dsp:cNvSpPr/>
      </dsp:nvSpPr>
      <dsp:spPr>
        <a:xfrm>
          <a:off x="889864" y="2890979"/>
          <a:ext cx="5355400" cy="770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539" tIns="81539" rIns="81539" bIns="8153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[Tip: Take a look at Chapters 31and 32 p 158-167]</a:t>
          </a:r>
        </a:p>
      </dsp:txBody>
      <dsp:txXfrm>
        <a:off x="889864" y="2890979"/>
        <a:ext cx="5355400" cy="770445"/>
      </dsp:txXfrm>
    </dsp:sp>
    <dsp:sp modelId="{274B7715-AFF2-4AC9-B8CB-34FE4AA72DCC}">
      <dsp:nvSpPr>
        <dsp:cNvPr id="0" name=""/>
        <dsp:cNvSpPr/>
      </dsp:nvSpPr>
      <dsp:spPr>
        <a:xfrm>
          <a:off x="0" y="3854036"/>
          <a:ext cx="6245265" cy="77044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3AC2EA-F6EA-499D-AFD4-44779A96DC66}">
      <dsp:nvSpPr>
        <dsp:cNvPr id="0" name=""/>
        <dsp:cNvSpPr/>
      </dsp:nvSpPr>
      <dsp:spPr>
        <a:xfrm>
          <a:off x="233059" y="4027386"/>
          <a:ext cx="423745" cy="42374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FA5B23-9744-43C5-A1AD-8DF717C1A0A8}">
      <dsp:nvSpPr>
        <dsp:cNvPr id="0" name=""/>
        <dsp:cNvSpPr/>
      </dsp:nvSpPr>
      <dsp:spPr>
        <a:xfrm>
          <a:off x="889864" y="3854036"/>
          <a:ext cx="5355400" cy="770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539" tIns="81539" rIns="81539" bIns="8153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3. Why is Albert  important to the ending of the story? </a:t>
          </a:r>
        </a:p>
      </dsp:txBody>
      <dsp:txXfrm>
        <a:off x="889864" y="3854036"/>
        <a:ext cx="5355400" cy="770445"/>
      </dsp:txXfrm>
    </dsp:sp>
    <dsp:sp modelId="{3332F507-9704-473A-88B0-CD5120AA0B67}">
      <dsp:nvSpPr>
        <dsp:cNvPr id="0" name=""/>
        <dsp:cNvSpPr/>
      </dsp:nvSpPr>
      <dsp:spPr>
        <a:xfrm>
          <a:off x="0" y="4817093"/>
          <a:ext cx="6245265" cy="77044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6CA5FA-95A0-40A7-970C-3A979F6F0A6E}">
      <dsp:nvSpPr>
        <dsp:cNvPr id="0" name=""/>
        <dsp:cNvSpPr/>
      </dsp:nvSpPr>
      <dsp:spPr>
        <a:xfrm>
          <a:off x="233059" y="4990443"/>
          <a:ext cx="423745" cy="423745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12C27F-6034-497C-A81B-C2087B6C28E5}">
      <dsp:nvSpPr>
        <dsp:cNvPr id="0" name=""/>
        <dsp:cNvSpPr/>
      </dsp:nvSpPr>
      <dsp:spPr>
        <a:xfrm>
          <a:off x="889864" y="4817093"/>
          <a:ext cx="5355400" cy="770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539" tIns="81539" rIns="81539" bIns="8153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[Tip: take a look at Chapter 57-p299-303]</a:t>
          </a:r>
        </a:p>
      </dsp:txBody>
      <dsp:txXfrm>
        <a:off x="889864" y="4817093"/>
        <a:ext cx="5355400" cy="7704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8AD6B9-9B73-468B-B577-64B61BB3E37C}">
      <dsp:nvSpPr>
        <dsp:cNvPr id="0" name=""/>
        <dsp:cNvSpPr/>
      </dsp:nvSpPr>
      <dsp:spPr>
        <a:xfrm>
          <a:off x="0" y="682"/>
          <a:ext cx="6245265" cy="159656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0006C7-A482-4401-991A-58C71668451D}">
      <dsp:nvSpPr>
        <dsp:cNvPr id="0" name=""/>
        <dsp:cNvSpPr/>
      </dsp:nvSpPr>
      <dsp:spPr>
        <a:xfrm>
          <a:off x="482961" y="359909"/>
          <a:ext cx="878111" cy="8781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826689-1835-4BD6-BDFF-A7E6BEC69FB4}">
      <dsp:nvSpPr>
        <dsp:cNvPr id="0" name=""/>
        <dsp:cNvSpPr/>
      </dsp:nvSpPr>
      <dsp:spPr>
        <a:xfrm>
          <a:off x="1844034" y="682"/>
          <a:ext cx="4401230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Albert and Victoria are talking about all that has happened. </a:t>
          </a:r>
        </a:p>
      </dsp:txBody>
      <dsp:txXfrm>
        <a:off x="1844034" y="682"/>
        <a:ext cx="4401230" cy="1596566"/>
      </dsp:txXfrm>
    </dsp:sp>
    <dsp:sp modelId="{052957C7-D507-4B6C-8FC3-90FFBDACE5DF}">
      <dsp:nvSpPr>
        <dsp:cNvPr id="0" name=""/>
        <dsp:cNvSpPr/>
      </dsp:nvSpPr>
      <dsp:spPr>
        <a:xfrm>
          <a:off x="0" y="1996390"/>
          <a:ext cx="6245265" cy="159656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BDC46B-B7E9-40CD-B0DA-E365AA9C1EB5}">
      <dsp:nvSpPr>
        <dsp:cNvPr id="0" name=""/>
        <dsp:cNvSpPr/>
      </dsp:nvSpPr>
      <dsp:spPr>
        <a:xfrm>
          <a:off x="482961" y="2355617"/>
          <a:ext cx="878111" cy="8781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0EDC30-B853-4E1A-8E66-240CB1E81A54}">
      <dsp:nvSpPr>
        <dsp:cNvPr id="0" name=""/>
        <dsp:cNvSpPr/>
      </dsp:nvSpPr>
      <dsp:spPr>
        <a:xfrm>
          <a:off x="1844034" y="1996390"/>
          <a:ext cx="4401230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What would the moments that would stand out for them? What would they think about them?</a:t>
          </a:r>
        </a:p>
      </dsp:txBody>
      <dsp:txXfrm>
        <a:off x="1844034" y="1996390"/>
        <a:ext cx="4401230" cy="1596566"/>
      </dsp:txXfrm>
    </dsp:sp>
    <dsp:sp modelId="{E6623A50-C961-47D2-8AA2-27D055BB5826}">
      <dsp:nvSpPr>
        <dsp:cNvPr id="0" name=""/>
        <dsp:cNvSpPr/>
      </dsp:nvSpPr>
      <dsp:spPr>
        <a:xfrm>
          <a:off x="0" y="3992098"/>
          <a:ext cx="6245265" cy="159656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E5DE4F-8040-4B84-8F1C-41017EAB8B1D}">
      <dsp:nvSpPr>
        <dsp:cNvPr id="0" name=""/>
        <dsp:cNvSpPr/>
      </dsp:nvSpPr>
      <dsp:spPr>
        <a:xfrm>
          <a:off x="482961" y="4351325"/>
          <a:ext cx="878111" cy="8781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A4BDCB-4405-468D-AAA7-871AB3069C4A}">
      <dsp:nvSpPr>
        <dsp:cNvPr id="0" name=""/>
        <dsp:cNvSpPr/>
      </dsp:nvSpPr>
      <dsp:spPr>
        <a:xfrm>
          <a:off x="1844034" y="3992098"/>
          <a:ext cx="4401230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Write their conversation.</a:t>
          </a:r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[Tip: try to capture their </a:t>
          </a:r>
          <a:r>
            <a:rPr lang="en-US" sz="2300" kern="1200" dirty="0" err="1"/>
            <a:t>joky</a:t>
          </a:r>
          <a:r>
            <a:rPr lang="en-US" sz="2300" kern="1200" dirty="0"/>
            <a:t> way of talking to each other.]</a:t>
          </a:r>
        </a:p>
      </dsp:txBody>
      <dsp:txXfrm>
        <a:off x="1844034" y="3992098"/>
        <a:ext cx="4401230" cy="159656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B8D510-D452-40CB-B0D1-048E7917DFA7}">
      <dsp:nvSpPr>
        <dsp:cNvPr id="0" name=""/>
        <dsp:cNvSpPr/>
      </dsp:nvSpPr>
      <dsp:spPr>
        <a:xfrm>
          <a:off x="0" y="5046"/>
          <a:ext cx="6245265" cy="89491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CF8056-4213-4401-86A8-C30AAFEC1129}">
      <dsp:nvSpPr>
        <dsp:cNvPr id="0" name=""/>
        <dsp:cNvSpPr/>
      </dsp:nvSpPr>
      <dsp:spPr>
        <a:xfrm>
          <a:off x="270712" y="206403"/>
          <a:ext cx="492685" cy="4922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60FD5A-2F22-4B42-B29D-51267EEF259F}">
      <dsp:nvSpPr>
        <dsp:cNvPr id="0" name=""/>
        <dsp:cNvSpPr/>
      </dsp:nvSpPr>
      <dsp:spPr>
        <a:xfrm>
          <a:off x="1034111" y="5046"/>
          <a:ext cx="5056660" cy="1174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310" tIns="124310" rIns="124310" bIns="12431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With a partner discuss the following:</a:t>
          </a:r>
        </a:p>
      </dsp:txBody>
      <dsp:txXfrm>
        <a:off x="1034111" y="5046"/>
        <a:ext cx="5056660" cy="1174579"/>
      </dsp:txXfrm>
    </dsp:sp>
    <dsp:sp modelId="{6E3B3873-077A-4935-B9DC-26AE284C8AD5}">
      <dsp:nvSpPr>
        <dsp:cNvPr id="0" name=""/>
        <dsp:cNvSpPr/>
      </dsp:nvSpPr>
      <dsp:spPr>
        <a:xfrm>
          <a:off x="0" y="1473271"/>
          <a:ext cx="6245265" cy="89491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7CE7D2-9E32-4184-98AA-617E90231BC6}">
      <dsp:nvSpPr>
        <dsp:cNvPr id="0" name=""/>
        <dsp:cNvSpPr/>
      </dsp:nvSpPr>
      <dsp:spPr>
        <a:xfrm>
          <a:off x="270712" y="1674627"/>
          <a:ext cx="492685" cy="4922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45453B-3D82-4617-BA52-97C39450BA67}">
      <dsp:nvSpPr>
        <dsp:cNvPr id="0" name=""/>
        <dsp:cNvSpPr/>
      </dsp:nvSpPr>
      <dsp:spPr>
        <a:xfrm>
          <a:off x="1034111" y="1473271"/>
          <a:ext cx="5056660" cy="1174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310" tIns="124310" rIns="124310" bIns="12431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What is Albert like at the start of the story?</a:t>
          </a:r>
        </a:p>
      </dsp:txBody>
      <dsp:txXfrm>
        <a:off x="1034111" y="1473271"/>
        <a:ext cx="5056660" cy="1174579"/>
      </dsp:txXfrm>
    </dsp:sp>
    <dsp:sp modelId="{5C15531C-C979-4548-8633-11212E632FD8}">
      <dsp:nvSpPr>
        <dsp:cNvPr id="0" name=""/>
        <dsp:cNvSpPr/>
      </dsp:nvSpPr>
      <dsp:spPr>
        <a:xfrm>
          <a:off x="0" y="2925101"/>
          <a:ext cx="6245265" cy="89491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D5A073-7EA4-4C86-A8FC-748FE4D0A9B0}">
      <dsp:nvSpPr>
        <dsp:cNvPr id="0" name=""/>
        <dsp:cNvSpPr/>
      </dsp:nvSpPr>
      <dsp:spPr>
        <a:xfrm>
          <a:off x="270712" y="3142852"/>
          <a:ext cx="492685" cy="4922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B90695-83F6-45D0-93B6-F3B5722C7499}">
      <dsp:nvSpPr>
        <dsp:cNvPr id="0" name=""/>
        <dsp:cNvSpPr/>
      </dsp:nvSpPr>
      <dsp:spPr>
        <a:xfrm>
          <a:off x="1034111" y="2941495"/>
          <a:ext cx="5056660" cy="1174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310" tIns="124310" rIns="124310" bIns="12431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Do you think he  does change  by the end of the story?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For example,  how does he show his true feelings for Victoria? </a:t>
          </a:r>
        </a:p>
      </dsp:txBody>
      <dsp:txXfrm>
        <a:off x="1034111" y="2941495"/>
        <a:ext cx="5056660" cy="1174579"/>
      </dsp:txXfrm>
    </dsp:sp>
    <dsp:sp modelId="{224EF019-FE6D-48B6-8210-7AE98955C0C3}">
      <dsp:nvSpPr>
        <dsp:cNvPr id="0" name=""/>
        <dsp:cNvSpPr/>
      </dsp:nvSpPr>
      <dsp:spPr>
        <a:xfrm>
          <a:off x="0" y="4409720"/>
          <a:ext cx="6245265" cy="89491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04739B-A210-4392-93D0-60675115A04C}">
      <dsp:nvSpPr>
        <dsp:cNvPr id="0" name=""/>
        <dsp:cNvSpPr/>
      </dsp:nvSpPr>
      <dsp:spPr>
        <a:xfrm>
          <a:off x="270712" y="4611077"/>
          <a:ext cx="492685" cy="49220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7F0AD4-ED7A-44C8-AF98-9DC9C59A31C6}">
      <dsp:nvSpPr>
        <dsp:cNvPr id="0" name=""/>
        <dsp:cNvSpPr/>
      </dsp:nvSpPr>
      <dsp:spPr>
        <a:xfrm>
          <a:off x="1034111" y="4409720"/>
          <a:ext cx="5056660" cy="1174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310" tIns="124310" rIns="124310" bIns="12431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What are Albert’s main </a:t>
          </a:r>
          <a:r>
            <a:rPr lang="en-US" sz="1900" kern="1200"/>
            <a:t>character traits</a:t>
          </a:r>
          <a:r>
            <a:rPr lang="en-US" sz="1900" kern="1200" dirty="0"/>
            <a:t>?</a:t>
          </a:r>
        </a:p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Find examples to support your thinking</a:t>
          </a:r>
        </a:p>
      </dsp:txBody>
      <dsp:txXfrm>
        <a:off x="1034111" y="4409720"/>
        <a:ext cx="5056660" cy="11745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895D9-1487-ECCA-A642-269657A648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7718B6-A8EC-1157-8B2E-9516023C81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2AEC6-C758-0ECC-E4C0-403AEBB56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00C7A-5018-2847-B77C-CF9D754B7240}" type="datetimeFigureOut">
              <a:rPr lang="en-US" smtClean="0"/>
              <a:t>5/10/24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DBB298-14D7-3099-1053-96893EF97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50648-230B-8A8B-6FFB-2F8671A52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F1A5-44BA-474B-BA4A-D88909B2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837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BC6AC-D129-CBE3-BBD1-D7BE633D1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AB1620-E3B8-76FB-E950-0332AE137B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82283-C88B-29ED-FF23-7E6019899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00C7A-5018-2847-B77C-CF9D754B7240}" type="datetimeFigureOut">
              <a:rPr lang="en-US" smtClean="0"/>
              <a:t>5/10/24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17A08-3E9F-FF80-B49C-891332499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C3295-0A25-2275-7AD3-0B7A32D04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F1A5-44BA-474B-BA4A-D88909B2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45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5228A0-C025-6507-D402-F7AD942DA5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3CC991-3DCC-A93E-9E89-BBDC598BC7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22F443-DDEE-5D51-0636-EC9AF877A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00C7A-5018-2847-B77C-CF9D754B7240}" type="datetimeFigureOut">
              <a:rPr lang="en-US" smtClean="0"/>
              <a:t>5/10/24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826946-211F-C1AA-FF35-A1D193910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FE89B9-E0E2-C729-8EB4-0876D9C02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F1A5-44BA-474B-BA4A-D88909B2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02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D0DAE-BD3A-1A96-F7E3-F6BE3193B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958AD-F5B7-D48A-FE5F-8250621820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4B14D-0AE6-A067-8066-3DA1D4E83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00C7A-5018-2847-B77C-CF9D754B7240}" type="datetimeFigureOut">
              <a:rPr lang="en-US" smtClean="0"/>
              <a:t>5/10/24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51D128-0057-7DC1-466A-A2D087154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BD70D-7A23-EC70-0F63-20465CFB3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F1A5-44BA-474B-BA4A-D88909B2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760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710D4-08A2-96C9-67E8-78C24D824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0BE294-761C-7C39-A72E-DB0ABD3F6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36DA50-D800-A0C4-0E01-22FC85ABE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00C7A-5018-2847-B77C-CF9D754B7240}" type="datetimeFigureOut">
              <a:rPr lang="en-US" smtClean="0"/>
              <a:t>5/10/24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609C7-F14B-8474-F748-6B9AF3AC6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59556-3F96-EB08-E46A-FA5DC0504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F1A5-44BA-474B-BA4A-D88909B2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366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ACD9F-EB8D-5B09-A81F-E91B0769C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DA616-EE4D-C9D5-F252-7C5CCF68E5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6C475C-A67B-E219-E562-9B4DBF1382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9A732B-3E80-6691-E754-A9DBDA711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00C7A-5018-2847-B77C-CF9D754B7240}" type="datetimeFigureOut">
              <a:rPr lang="en-US" smtClean="0"/>
              <a:t>5/10/24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5EA1D7-508A-830A-5B80-492988F6A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4273F7-E771-AD12-76E1-CDB93BF21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F1A5-44BA-474B-BA4A-D88909B2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141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E2167-00B4-5320-F747-DD97B579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1B8699-2294-8F90-AB93-BA3AD9E20A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64D087-2BAE-8288-73D3-2648D9BC1F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586947-E488-0181-2734-FEB2332C7E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BF1C94-1FF4-17AA-640B-EA95B2EF92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0D1D1C-F1C5-BDE8-B53D-7B810AB4B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00C7A-5018-2847-B77C-CF9D754B7240}" type="datetimeFigureOut">
              <a:rPr lang="en-US" smtClean="0"/>
              <a:t>5/10/24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937197-E821-9BED-E5BE-3E4E00DB2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D88C60-2ECC-F900-4AE2-E995F768F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F1A5-44BA-474B-BA4A-D88909B2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19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7D10F-60F4-C8F0-FF8D-8C2F3F0FF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9D396D-7ADE-192C-6365-F28B97C5C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00C7A-5018-2847-B77C-CF9D754B7240}" type="datetimeFigureOut">
              <a:rPr lang="en-US" smtClean="0"/>
              <a:t>5/10/24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600759-49D0-0635-BE25-95ECBF81C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D1A769-B9CC-00D4-D80F-5DB361455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F1A5-44BA-474B-BA4A-D88909B2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34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311C76-CD8E-29D1-DC74-5135EEFA5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00C7A-5018-2847-B77C-CF9D754B7240}" type="datetimeFigureOut">
              <a:rPr lang="en-US" smtClean="0"/>
              <a:t>5/10/24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764394-AE35-6484-761C-746211EEE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D8A67C-31DA-F6F0-7C3C-1F9E3243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F1A5-44BA-474B-BA4A-D88909B2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11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E73F0-7E2E-6347-F0AD-0D72BFE2E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BD320-DAF0-27FF-C368-20E9F8961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7C309B-4DFF-7FCA-6B19-1C4D0B0E8C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42EB77-C48C-248D-FA7A-615239BEF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00C7A-5018-2847-B77C-CF9D754B7240}" type="datetimeFigureOut">
              <a:rPr lang="en-US" smtClean="0"/>
              <a:t>5/10/24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4225E4-7426-81D2-617B-AC6A68023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D32F98-930A-7AFC-5B82-209591246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F1A5-44BA-474B-BA4A-D88909B2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447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773B0-DB35-3670-E5D7-0653A1F7F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266A0E-EDA7-C11D-4189-D6D721CAB8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83EC2-8D89-417B-5F93-C82FA926C7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E51062-BE15-B023-A81E-F667A3511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00C7A-5018-2847-B77C-CF9D754B7240}" type="datetimeFigureOut">
              <a:rPr lang="en-US" smtClean="0"/>
              <a:t>5/10/24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E53276-9890-1E66-25D2-692CA79C0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195D10-FFF0-38EF-D098-7D46F2EE9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EF1A5-44BA-474B-BA4A-D88909B2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020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14D45C-7B81-17C3-34B6-5B6014F5E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6932F4-0A2A-8D11-B5CB-E817ED90FC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73D424-F5E0-352A-831D-B51E8341B2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200C7A-5018-2847-B77C-CF9D754B7240}" type="datetimeFigureOut">
              <a:rPr lang="en-US" smtClean="0"/>
              <a:t>5/10/24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E73B3-2C36-46BA-A0C6-416082486F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5A45A-7976-2767-0AF5-6AB6A9133E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7EF1A5-44BA-474B-BA4A-D88909B2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721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7B08F-44B2-9598-9ECC-D533E4DF7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Mission </a:t>
            </a:r>
            <a:br>
              <a:rPr lang="en-US" dirty="0"/>
            </a:br>
            <a:r>
              <a:rPr lang="en-US"/>
              <a:t>Book 8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1178B-D11F-C727-9226-C14C6A7E9F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Sarah Green</a:t>
            </a:r>
          </a:p>
          <a:p>
            <a:pPr marL="0" indent="0">
              <a:buNone/>
            </a:pPr>
            <a:r>
              <a:rPr lang="en-US" dirty="0"/>
              <a:t>Roger Haines</a:t>
            </a:r>
          </a:p>
        </p:txBody>
      </p:sp>
      <p:pic>
        <p:nvPicPr>
          <p:cNvPr id="4" name="Picture 3" descr="A blue cover with a silhouette of a child&#10;&#10;Description automatically generated">
            <a:extLst>
              <a:ext uri="{FF2B5EF4-FFF2-40B4-BE49-F238E27FC236}">
                <a16:creationId xmlns:a16="http://schemas.microsoft.com/office/drawing/2014/main" id="{D5604564-A96E-D2E5-D7C4-DC58E6D947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76" r="-1" b="5540"/>
          <a:stretch/>
        </p:blipFill>
        <p:spPr>
          <a:xfrm>
            <a:off x="657017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42246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919AF8-535C-B1F8-9901-078D4F893C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6851" y="637762"/>
            <a:ext cx="9888496" cy="9001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4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 this unit you will: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775C9DD-9087-8403-2AEE-9B4CD11B99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9962318"/>
              </p:ext>
            </p:extLst>
          </p:nvPr>
        </p:nvGraphicFramePr>
        <p:xfrm>
          <a:off x="1155548" y="2217343"/>
          <a:ext cx="9880893" cy="3959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13185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AAF0DD2-AB9B-37AB-AD62-0DD21F2986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237"/>
          <a:stretch/>
        </p:blipFill>
        <p:spPr>
          <a:xfrm>
            <a:off x="8439271" y="1919213"/>
            <a:ext cx="2554358" cy="28066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AE2C74-6D22-75D8-57AF-639D7B057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1809" y="4561157"/>
            <a:ext cx="2442845" cy="22061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15ED53-C365-F0B4-E2AD-EE314B5CD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Four Main Characters: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62503-DDA4-2006-0FEE-97E884781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  </a:t>
            </a:r>
          </a:p>
          <a:p>
            <a:pPr marL="0" indent="0">
              <a:buNone/>
            </a:pPr>
            <a:r>
              <a:rPr lang="en-US" dirty="0"/>
              <a:t>                 Victoria                         Broth                       Oi                           Albert</a:t>
            </a:r>
          </a:p>
          <a:p>
            <a:pPr marL="0" indent="0">
              <a:buNone/>
            </a:pPr>
            <a:r>
              <a:rPr lang="en-US" dirty="0"/>
              <a:t>                                                     </a:t>
            </a:r>
          </a:p>
          <a:p>
            <a:pPr marL="0" indent="0">
              <a:buNone/>
            </a:pPr>
            <a:r>
              <a:rPr lang="en-US" dirty="0"/>
              <a:t>                                                                 Oops... Nearly forgot Dash!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8D4DD06-C0C2-927F-A31F-36763B6EC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610" y="1636541"/>
            <a:ext cx="2064300" cy="30084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03BD4C-EA77-B5C6-9A37-F092EC3BE6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8081" y="1744835"/>
            <a:ext cx="2128434" cy="29001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7DD6BF-1F3D-96EC-2BC2-63F5CC967A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522880"/>
            <a:ext cx="2203786" cy="314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181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DE138-6B69-D8AD-2861-E53281ADE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Author’s Note: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2EABA26-D651-6224-2ECF-F1E0A1E3D2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765347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28931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0EA5CA-19EF-DB40-322B-0419D3A90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/>
              <a:t>Albert: fact file.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C337B-2E6C-D8AE-2492-7DA28D4DE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Albert is Victoria’s cousin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He has designed his own flying machine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He belongs to a secret society, led by Black Rod.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A01387-BE62-8F1D-1B31-07A4F5D78D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572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41743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D2F8A2-E912-6A82-4553-CD6C7DBEB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3800" dirty="0"/>
              <a:t>What does Albert bring to the story?</a:t>
            </a:r>
            <a:br>
              <a:rPr lang="en-US" sz="3800" dirty="0"/>
            </a:br>
            <a:r>
              <a:rPr lang="en-US" sz="3800" dirty="0"/>
              <a:t>SPOILER ALERT: only answer questions for the parts of the book you’ve already read!</a:t>
            </a:r>
            <a:br>
              <a:rPr lang="en-US" sz="3800" dirty="0"/>
            </a:br>
            <a:endParaRPr lang="en-US" sz="38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id="{929A2C09-B870-95B8-EF12-A76517B22D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0885617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69216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5CFC1A-73E5-F20C-936B-AD6D48C14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8000"/>
              <a:t>Writing task!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FAC94AA-6A9C-D99E-FD11-CD8AABD396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423048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09623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895E18-3DCE-23DE-C617-4DBD6F2FF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/>
              <a:t>Albert’s character arc?</a:t>
            </a:r>
            <a:br>
              <a:rPr lang="en-US"/>
            </a:br>
            <a:r>
              <a:rPr lang="en-US"/>
              <a:t>Albert’s arc is more difficult to see than the others because he is always joking, usually to hide his feelings.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05EA2B6-9F17-5972-EFBB-255AFE845F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6578218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314067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388</Words>
  <Application>Microsoft Macintosh PowerPoint</Application>
  <PresentationFormat>Widescreen</PresentationFormat>
  <Paragraphs>48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Aptos</vt:lpstr>
      <vt:lpstr>Aptos Display</vt:lpstr>
      <vt:lpstr>Arial</vt:lpstr>
      <vt:lpstr>Office Theme</vt:lpstr>
      <vt:lpstr>Student Mission  Book 8</vt:lpstr>
      <vt:lpstr>In this unit you will:</vt:lpstr>
      <vt:lpstr>The Four Main Characters:</vt:lpstr>
      <vt:lpstr>Author’s Note: </vt:lpstr>
      <vt:lpstr>Albert: fact file.</vt:lpstr>
      <vt:lpstr>What does Albert bring to the story? SPOILER ALERT: only answer questions for the parts of the book you’ve already read! </vt:lpstr>
      <vt:lpstr>Writing task!</vt:lpstr>
      <vt:lpstr>Albert’s character arc? Albert’s arc is more difficult to see than the others because he is always joking, usually to hide his feelings.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Student Mission  Book 3</dc:title>
  <dc:creator>Jim Green</dc:creator>
  <cp:lastModifiedBy>Jim Green</cp:lastModifiedBy>
  <cp:revision>5</cp:revision>
  <dcterms:created xsi:type="dcterms:W3CDTF">2024-05-07T09:46:08Z</dcterms:created>
  <dcterms:modified xsi:type="dcterms:W3CDTF">2024-05-10T07:18:30Z</dcterms:modified>
</cp:coreProperties>
</file>