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p:restoredTop sz="94688"/>
  </p:normalViewPr>
  <p:slideViewPr>
    <p:cSldViewPr snapToGrid="0">
      <p:cViewPr varScale="1">
        <p:scale>
          <a:sx n="96" d="100"/>
          <a:sy n="96" d="100"/>
        </p:scale>
        <p:origin x="8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2ED8DA-E94E-4E49-8D92-BE2201A9942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603C49A-D303-4052-A8F5-373C71BA2C44}">
      <dgm:prSet/>
      <dgm:spPr/>
      <dgm:t>
        <a:bodyPr/>
        <a:lstStyle/>
        <a:p>
          <a:r>
            <a:rPr lang="en-GB"/>
            <a:t>This is a story written in the first person. </a:t>
          </a:r>
          <a:endParaRPr lang="en-US"/>
        </a:p>
      </dgm:t>
    </dgm:pt>
    <dgm:pt modelId="{9617B7C7-82C2-4293-A2AA-F65041857F11}" type="parTrans" cxnId="{6FF02F57-B274-4B6E-872D-FCC5915CF233}">
      <dgm:prSet/>
      <dgm:spPr/>
      <dgm:t>
        <a:bodyPr/>
        <a:lstStyle/>
        <a:p>
          <a:endParaRPr lang="en-US"/>
        </a:p>
      </dgm:t>
    </dgm:pt>
    <dgm:pt modelId="{C7671E85-7BB3-4597-ABE2-DC2C07FA7737}" type="sibTrans" cxnId="{6FF02F57-B274-4B6E-872D-FCC5915CF233}">
      <dgm:prSet/>
      <dgm:spPr/>
      <dgm:t>
        <a:bodyPr/>
        <a:lstStyle/>
        <a:p>
          <a:endParaRPr lang="en-US"/>
        </a:p>
      </dgm:t>
    </dgm:pt>
    <dgm:pt modelId="{585A322C-92FB-4781-B62E-6F70EB25BBE0}">
      <dgm:prSet/>
      <dgm:spPr/>
      <dgm:t>
        <a:bodyPr/>
        <a:lstStyle/>
        <a:p>
          <a:r>
            <a:rPr lang="en-GB"/>
            <a:t>That took me into thinking about the culture and yes, spiritual beliefs of the deer.</a:t>
          </a:r>
          <a:endParaRPr lang="en-US"/>
        </a:p>
      </dgm:t>
    </dgm:pt>
    <dgm:pt modelId="{19D158B4-F808-4688-B261-2D10305CB38D}" type="parTrans" cxnId="{930C78E4-6FC9-451C-A713-80580533A814}">
      <dgm:prSet/>
      <dgm:spPr/>
      <dgm:t>
        <a:bodyPr/>
        <a:lstStyle/>
        <a:p>
          <a:endParaRPr lang="en-US"/>
        </a:p>
      </dgm:t>
    </dgm:pt>
    <dgm:pt modelId="{831ADA5F-4B2E-40B9-A639-90D76E3B1A67}" type="sibTrans" cxnId="{930C78E4-6FC9-451C-A713-80580533A814}">
      <dgm:prSet/>
      <dgm:spPr/>
      <dgm:t>
        <a:bodyPr/>
        <a:lstStyle/>
        <a:p>
          <a:endParaRPr lang="en-US"/>
        </a:p>
      </dgm:t>
    </dgm:pt>
    <dgm:pt modelId="{8D1B80F8-61B1-408F-9589-4C2C2047A07F}">
      <dgm:prSet/>
      <dgm:spPr/>
      <dgm:t>
        <a:bodyPr/>
        <a:lstStyle/>
        <a:p>
          <a:r>
            <a:rPr lang="en-GB"/>
            <a:t>For example, Research told me that roe deer are often seen alone. Being hidden is clearly one of their survival techniques. </a:t>
          </a:r>
          <a:endParaRPr lang="en-US"/>
        </a:p>
      </dgm:t>
    </dgm:pt>
    <dgm:pt modelId="{DC0758CC-1835-47C0-84B5-3D3563170F66}" type="parTrans" cxnId="{DD316269-7B34-4FAE-B061-9C2DD443109E}">
      <dgm:prSet/>
      <dgm:spPr/>
      <dgm:t>
        <a:bodyPr/>
        <a:lstStyle/>
        <a:p>
          <a:endParaRPr lang="en-US"/>
        </a:p>
      </dgm:t>
    </dgm:pt>
    <dgm:pt modelId="{325822B3-2C62-4447-BF16-584CE1528CA7}" type="sibTrans" cxnId="{DD316269-7B34-4FAE-B061-9C2DD443109E}">
      <dgm:prSet/>
      <dgm:spPr/>
      <dgm:t>
        <a:bodyPr/>
        <a:lstStyle/>
        <a:p>
          <a:endParaRPr lang="en-US"/>
        </a:p>
      </dgm:t>
    </dgm:pt>
    <dgm:pt modelId="{2D0EA2F2-DCAD-467E-BC22-580E75A24F84}">
      <dgm:prSet/>
      <dgm:spPr/>
      <dgm:t>
        <a:bodyPr/>
        <a:lstStyle/>
        <a:p>
          <a:r>
            <a:rPr lang="en-GB"/>
            <a:t>I interpreted this as Stillness, a state of mindfulness where the deer seek to be one with the earth. </a:t>
          </a:r>
          <a:endParaRPr lang="en-US"/>
        </a:p>
      </dgm:t>
    </dgm:pt>
    <dgm:pt modelId="{38FE660D-4CC2-4604-9373-6ABC2FFE8CB5}" type="parTrans" cxnId="{C9E13301-172C-4DFB-8535-E18A1D979BF4}">
      <dgm:prSet/>
      <dgm:spPr/>
      <dgm:t>
        <a:bodyPr/>
        <a:lstStyle/>
        <a:p>
          <a:endParaRPr lang="en-US"/>
        </a:p>
      </dgm:t>
    </dgm:pt>
    <dgm:pt modelId="{4023B9A0-401B-499D-92AC-158D82B7F0EA}" type="sibTrans" cxnId="{C9E13301-172C-4DFB-8535-E18A1D979BF4}">
      <dgm:prSet/>
      <dgm:spPr/>
      <dgm:t>
        <a:bodyPr/>
        <a:lstStyle/>
        <a:p>
          <a:endParaRPr lang="en-US"/>
        </a:p>
      </dgm:t>
    </dgm:pt>
    <dgm:pt modelId="{2D2F5011-EA52-9442-9A26-EB25670E62D6}" type="pres">
      <dgm:prSet presAssocID="{F42ED8DA-E94E-4E49-8D92-BE2201A99421}" presName="linear" presStyleCnt="0">
        <dgm:presLayoutVars>
          <dgm:animLvl val="lvl"/>
          <dgm:resizeHandles val="exact"/>
        </dgm:presLayoutVars>
      </dgm:prSet>
      <dgm:spPr/>
    </dgm:pt>
    <dgm:pt modelId="{14C8A6CC-0374-3242-B9D7-4D068AB65661}" type="pres">
      <dgm:prSet presAssocID="{5603C49A-D303-4052-A8F5-373C71BA2C44}" presName="parentText" presStyleLbl="node1" presStyleIdx="0" presStyleCnt="4">
        <dgm:presLayoutVars>
          <dgm:chMax val="0"/>
          <dgm:bulletEnabled val="1"/>
        </dgm:presLayoutVars>
      </dgm:prSet>
      <dgm:spPr/>
    </dgm:pt>
    <dgm:pt modelId="{DE637ECC-2E32-B544-86BF-FF1F8CDC10A8}" type="pres">
      <dgm:prSet presAssocID="{C7671E85-7BB3-4597-ABE2-DC2C07FA7737}" presName="spacer" presStyleCnt="0"/>
      <dgm:spPr/>
    </dgm:pt>
    <dgm:pt modelId="{DC6714DA-6FE4-B147-87F9-80C42B906337}" type="pres">
      <dgm:prSet presAssocID="{585A322C-92FB-4781-B62E-6F70EB25BBE0}" presName="parentText" presStyleLbl="node1" presStyleIdx="1" presStyleCnt="4">
        <dgm:presLayoutVars>
          <dgm:chMax val="0"/>
          <dgm:bulletEnabled val="1"/>
        </dgm:presLayoutVars>
      </dgm:prSet>
      <dgm:spPr/>
    </dgm:pt>
    <dgm:pt modelId="{DE3072FB-69C0-D545-949B-40A75F9E25F7}" type="pres">
      <dgm:prSet presAssocID="{831ADA5F-4B2E-40B9-A639-90D76E3B1A67}" presName="spacer" presStyleCnt="0"/>
      <dgm:spPr/>
    </dgm:pt>
    <dgm:pt modelId="{99C6F642-68BC-0C49-8D73-5CEBDD5BFFC2}" type="pres">
      <dgm:prSet presAssocID="{8D1B80F8-61B1-408F-9589-4C2C2047A07F}" presName="parentText" presStyleLbl="node1" presStyleIdx="2" presStyleCnt="4">
        <dgm:presLayoutVars>
          <dgm:chMax val="0"/>
          <dgm:bulletEnabled val="1"/>
        </dgm:presLayoutVars>
      </dgm:prSet>
      <dgm:spPr/>
    </dgm:pt>
    <dgm:pt modelId="{29413C16-E072-C942-81CA-C1D5E75CEC1A}" type="pres">
      <dgm:prSet presAssocID="{325822B3-2C62-4447-BF16-584CE1528CA7}" presName="spacer" presStyleCnt="0"/>
      <dgm:spPr/>
    </dgm:pt>
    <dgm:pt modelId="{0681161F-AA24-214F-AE84-916F3EEF47BA}" type="pres">
      <dgm:prSet presAssocID="{2D0EA2F2-DCAD-467E-BC22-580E75A24F84}" presName="parentText" presStyleLbl="node1" presStyleIdx="3" presStyleCnt="4">
        <dgm:presLayoutVars>
          <dgm:chMax val="0"/>
          <dgm:bulletEnabled val="1"/>
        </dgm:presLayoutVars>
      </dgm:prSet>
      <dgm:spPr/>
    </dgm:pt>
  </dgm:ptLst>
  <dgm:cxnLst>
    <dgm:cxn modelId="{C9E13301-172C-4DFB-8535-E18A1D979BF4}" srcId="{F42ED8DA-E94E-4E49-8D92-BE2201A99421}" destId="{2D0EA2F2-DCAD-467E-BC22-580E75A24F84}" srcOrd="3" destOrd="0" parTransId="{38FE660D-4CC2-4604-9373-6ABC2FFE8CB5}" sibTransId="{4023B9A0-401B-499D-92AC-158D82B7F0EA}"/>
    <dgm:cxn modelId="{EFF6874A-04DD-EF4E-BBC6-25F1C6C33366}" type="presOf" srcId="{585A322C-92FB-4781-B62E-6F70EB25BBE0}" destId="{DC6714DA-6FE4-B147-87F9-80C42B906337}" srcOrd="0" destOrd="0" presId="urn:microsoft.com/office/officeart/2005/8/layout/vList2"/>
    <dgm:cxn modelId="{2A408C52-3800-EC4E-9166-19007BC4F17B}" type="presOf" srcId="{F42ED8DA-E94E-4E49-8D92-BE2201A99421}" destId="{2D2F5011-EA52-9442-9A26-EB25670E62D6}" srcOrd="0" destOrd="0" presId="urn:microsoft.com/office/officeart/2005/8/layout/vList2"/>
    <dgm:cxn modelId="{6FF02F57-B274-4B6E-872D-FCC5915CF233}" srcId="{F42ED8DA-E94E-4E49-8D92-BE2201A99421}" destId="{5603C49A-D303-4052-A8F5-373C71BA2C44}" srcOrd="0" destOrd="0" parTransId="{9617B7C7-82C2-4293-A2AA-F65041857F11}" sibTransId="{C7671E85-7BB3-4597-ABE2-DC2C07FA7737}"/>
    <dgm:cxn modelId="{DD316269-7B34-4FAE-B061-9C2DD443109E}" srcId="{F42ED8DA-E94E-4E49-8D92-BE2201A99421}" destId="{8D1B80F8-61B1-408F-9589-4C2C2047A07F}" srcOrd="2" destOrd="0" parTransId="{DC0758CC-1835-47C0-84B5-3D3563170F66}" sibTransId="{325822B3-2C62-4447-BF16-584CE1528CA7}"/>
    <dgm:cxn modelId="{D6AB6D94-18BB-464E-9FC4-DAB6BFFE7000}" type="presOf" srcId="{2D0EA2F2-DCAD-467E-BC22-580E75A24F84}" destId="{0681161F-AA24-214F-AE84-916F3EEF47BA}" srcOrd="0" destOrd="0" presId="urn:microsoft.com/office/officeart/2005/8/layout/vList2"/>
    <dgm:cxn modelId="{16880BD4-3D68-F942-918B-C01E0506BA37}" type="presOf" srcId="{8D1B80F8-61B1-408F-9589-4C2C2047A07F}" destId="{99C6F642-68BC-0C49-8D73-5CEBDD5BFFC2}" srcOrd="0" destOrd="0" presId="urn:microsoft.com/office/officeart/2005/8/layout/vList2"/>
    <dgm:cxn modelId="{930C78E4-6FC9-451C-A713-80580533A814}" srcId="{F42ED8DA-E94E-4E49-8D92-BE2201A99421}" destId="{585A322C-92FB-4781-B62E-6F70EB25BBE0}" srcOrd="1" destOrd="0" parTransId="{19D158B4-F808-4688-B261-2D10305CB38D}" sibTransId="{831ADA5F-4B2E-40B9-A639-90D76E3B1A67}"/>
    <dgm:cxn modelId="{7529EEEE-E482-2347-A787-63C017ED9686}" type="presOf" srcId="{5603C49A-D303-4052-A8F5-373C71BA2C44}" destId="{14C8A6CC-0374-3242-B9D7-4D068AB65661}" srcOrd="0" destOrd="0" presId="urn:microsoft.com/office/officeart/2005/8/layout/vList2"/>
    <dgm:cxn modelId="{22177C52-FBBF-8944-8FB4-CD1DF72E174A}" type="presParOf" srcId="{2D2F5011-EA52-9442-9A26-EB25670E62D6}" destId="{14C8A6CC-0374-3242-B9D7-4D068AB65661}" srcOrd="0" destOrd="0" presId="urn:microsoft.com/office/officeart/2005/8/layout/vList2"/>
    <dgm:cxn modelId="{5B348C49-7C79-544D-B792-D15304C1C6FB}" type="presParOf" srcId="{2D2F5011-EA52-9442-9A26-EB25670E62D6}" destId="{DE637ECC-2E32-B544-86BF-FF1F8CDC10A8}" srcOrd="1" destOrd="0" presId="urn:microsoft.com/office/officeart/2005/8/layout/vList2"/>
    <dgm:cxn modelId="{2202346F-126A-C949-AE8F-58FC514D9241}" type="presParOf" srcId="{2D2F5011-EA52-9442-9A26-EB25670E62D6}" destId="{DC6714DA-6FE4-B147-87F9-80C42B906337}" srcOrd="2" destOrd="0" presId="urn:microsoft.com/office/officeart/2005/8/layout/vList2"/>
    <dgm:cxn modelId="{E5F3CFFA-BDEB-684A-9E3A-A2189C0AFFEE}" type="presParOf" srcId="{2D2F5011-EA52-9442-9A26-EB25670E62D6}" destId="{DE3072FB-69C0-D545-949B-40A75F9E25F7}" srcOrd="3" destOrd="0" presId="urn:microsoft.com/office/officeart/2005/8/layout/vList2"/>
    <dgm:cxn modelId="{173A42A5-B2E6-914A-ADAB-2232B9BD6CE2}" type="presParOf" srcId="{2D2F5011-EA52-9442-9A26-EB25670E62D6}" destId="{99C6F642-68BC-0C49-8D73-5CEBDD5BFFC2}" srcOrd="4" destOrd="0" presId="urn:microsoft.com/office/officeart/2005/8/layout/vList2"/>
    <dgm:cxn modelId="{2A1E17ED-5F80-9B43-BE70-4CA5D7ECD376}" type="presParOf" srcId="{2D2F5011-EA52-9442-9A26-EB25670E62D6}" destId="{29413C16-E072-C942-81CA-C1D5E75CEC1A}" srcOrd="5" destOrd="0" presId="urn:microsoft.com/office/officeart/2005/8/layout/vList2"/>
    <dgm:cxn modelId="{4B4A7290-D66D-0D43-9BC4-C6B40F961C48}" type="presParOf" srcId="{2D2F5011-EA52-9442-9A26-EB25670E62D6}" destId="{0681161F-AA24-214F-AE84-916F3EEF47B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8A6CC-0374-3242-B9D7-4D068AB65661}">
      <dsp:nvSpPr>
        <dsp:cNvPr id="0" name=""/>
        <dsp:cNvSpPr/>
      </dsp:nvSpPr>
      <dsp:spPr>
        <a:xfrm>
          <a:off x="0" y="96414"/>
          <a:ext cx="5251316" cy="10055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This is a story written in the first person. </a:t>
          </a:r>
          <a:endParaRPr lang="en-US" sz="1800" kern="1200"/>
        </a:p>
      </dsp:txBody>
      <dsp:txXfrm>
        <a:off x="49087" y="145501"/>
        <a:ext cx="5153142" cy="907369"/>
      </dsp:txXfrm>
    </dsp:sp>
    <dsp:sp modelId="{DC6714DA-6FE4-B147-87F9-80C42B906337}">
      <dsp:nvSpPr>
        <dsp:cNvPr id="0" name=""/>
        <dsp:cNvSpPr/>
      </dsp:nvSpPr>
      <dsp:spPr>
        <a:xfrm>
          <a:off x="0" y="1153797"/>
          <a:ext cx="5251316" cy="10055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That took me into thinking about the culture and yes, spiritual beliefs of the deer.</a:t>
          </a:r>
          <a:endParaRPr lang="en-US" sz="1800" kern="1200"/>
        </a:p>
      </dsp:txBody>
      <dsp:txXfrm>
        <a:off x="49087" y="1202884"/>
        <a:ext cx="5153142" cy="907369"/>
      </dsp:txXfrm>
    </dsp:sp>
    <dsp:sp modelId="{99C6F642-68BC-0C49-8D73-5CEBDD5BFFC2}">
      <dsp:nvSpPr>
        <dsp:cNvPr id="0" name=""/>
        <dsp:cNvSpPr/>
      </dsp:nvSpPr>
      <dsp:spPr>
        <a:xfrm>
          <a:off x="0" y="2211180"/>
          <a:ext cx="5251316" cy="10055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For example, Research told me that roe deer are often seen alone. Being hidden is clearly one of their survival techniques. </a:t>
          </a:r>
          <a:endParaRPr lang="en-US" sz="1800" kern="1200"/>
        </a:p>
      </dsp:txBody>
      <dsp:txXfrm>
        <a:off x="49087" y="2260267"/>
        <a:ext cx="5153142" cy="907369"/>
      </dsp:txXfrm>
    </dsp:sp>
    <dsp:sp modelId="{0681161F-AA24-214F-AE84-916F3EEF47BA}">
      <dsp:nvSpPr>
        <dsp:cNvPr id="0" name=""/>
        <dsp:cNvSpPr/>
      </dsp:nvSpPr>
      <dsp:spPr>
        <a:xfrm>
          <a:off x="0" y="3268563"/>
          <a:ext cx="5251316" cy="10055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 interpreted this as Stillness, a state of mindfulness where the deer seek to be one with the earth. </a:t>
          </a:r>
          <a:endParaRPr lang="en-US" sz="1800" kern="1200"/>
        </a:p>
      </dsp:txBody>
      <dsp:txXfrm>
        <a:off x="49087" y="3317650"/>
        <a:ext cx="5153142" cy="9073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8AF27-2613-8B4D-DEA1-07A9715E7A4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0B7C336-4B6D-E554-9E37-4A73D2E453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E586653-7FB3-A224-EC31-899F5D590E1C}"/>
              </a:ext>
            </a:extLst>
          </p:cNvPr>
          <p:cNvSpPr>
            <a:spLocks noGrp="1"/>
          </p:cNvSpPr>
          <p:nvPr>
            <p:ph type="dt" sz="half" idx="10"/>
          </p:nvPr>
        </p:nvSpPr>
        <p:spPr/>
        <p:txBody>
          <a:bodyPr/>
          <a:lstStyle/>
          <a:p>
            <a:fld id="{7466AA00-ACEC-B047-9CE0-5B95337806E4}" type="datetimeFigureOut">
              <a:rPr lang="en-US" smtClean="0"/>
              <a:t>4/23/24</a:t>
            </a:fld>
            <a:endParaRPr lang="en-US"/>
          </a:p>
        </p:txBody>
      </p:sp>
      <p:sp>
        <p:nvSpPr>
          <p:cNvPr id="5" name="Footer Placeholder 4">
            <a:extLst>
              <a:ext uri="{FF2B5EF4-FFF2-40B4-BE49-F238E27FC236}">
                <a16:creationId xmlns:a16="http://schemas.microsoft.com/office/drawing/2014/main" id="{50FD715C-F46F-FD50-7B09-A8B66DEF1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962F3-7859-BAC6-825B-713D2D838F22}"/>
              </a:ext>
            </a:extLst>
          </p:cNvPr>
          <p:cNvSpPr>
            <a:spLocks noGrp="1"/>
          </p:cNvSpPr>
          <p:nvPr>
            <p:ph type="sldNum" sz="quarter" idx="12"/>
          </p:nvPr>
        </p:nvSpPr>
        <p:spPr/>
        <p:txBody>
          <a:bodyPr/>
          <a:lstStyle/>
          <a:p>
            <a:fld id="{3180A630-7BDB-654C-B09E-094BBF8B4AE3}" type="slidenum">
              <a:rPr lang="en-US" smtClean="0"/>
              <a:t>‹#›</a:t>
            </a:fld>
            <a:endParaRPr lang="en-US"/>
          </a:p>
        </p:txBody>
      </p:sp>
    </p:spTree>
    <p:extLst>
      <p:ext uri="{BB962C8B-B14F-4D97-AF65-F5344CB8AC3E}">
        <p14:creationId xmlns:p14="http://schemas.microsoft.com/office/powerpoint/2010/main" val="2889730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6D992-609B-A518-7E84-C08B527B3E9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0E43F2B-F96F-B690-7EE4-D5FCAB1C05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9267C2-E853-0BA2-42AA-C9B9AF135B8B}"/>
              </a:ext>
            </a:extLst>
          </p:cNvPr>
          <p:cNvSpPr>
            <a:spLocks noGrp="1"/>
          </p:cNvSpPr>
          <p:nvPr>
            <p:ph type="dt" sz="half" idx="10"/>
          </p:nvPr>
        </p:nvSpPr>
        <p:spPr/>
        <p:txBody>
          <a:bodyPr/>
          <a:lstStyle/>
          <a:p>
            <a:fld id="{7466AA00-ACEC-B047-9CE0-5B95337806E4}" type="datetimeFigureOut">
              <a:rPr lang="en-US" smtClean="0"/>
              <a:t>4/23/24</a:t>
            </a:fld>
            <a:endParaRPr lang="en-US"/>
          </a:p>
        </p:txBody>
      </p:sp>
      <p:sp>
        <p:nvSpPr>
          <p:cNvPr id="5" name="Footer Placeholder 4">
            <a:extLst>
              <a:ext uri="{FF2B5EF4-FFF2-40B4-BE49-F238E27FC236}">
                <a16:creationId xmlns:a16="http://schemas.microsoft.com/office/drawing/2014/main" id="{B5B75C1D-F2F2-32EC-38E0-782161111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882ABA-A8E8-0DC0-8E8B-78F4F44DAB6E}"/>
              </a:ext>
            </a:extLst>
          </p:cNvPr>
          <p:cNvSpPr>
            <a:spLocks noGrp="1"/>
          </p:cNvSpPr>
          <p:nvPr>
            <p:ph type="sldNum" sz="quarter" idx="12"/>
          </p:nvPr>
        </p:nvSpPr>
        <p:spPr/>
        <p:txBody>
          <a:bodyPr/>
          <a:lstStyle/>
          <a:p>
            <a:fld id="{3180A630-7BDB-654C-B09E-094BBF8B4AE3}" type="slidenum">
              <a:rPr lang="en-US" smtClean="0"/>
              <a:t>‹#›</a:t>
            </a:fld>
            <a:endParaRPr lang="en-US"/>
          </a:p>
        </p:txBody>
      </p:sp>
    </p:spTree>
    <p:extLst>
      <p:ext uri="{BB962C8B-B14F-4D97-AF65-F5344CB8AC3E}">
        <p14:creationId xmlns:p14="http://schemas.microsoft.com/office/powerpoint/2010/main" val="2639077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F45743-B486-3C36-B063-7CDC40F4D57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85B6495-CAA9-80AF-BF62-9CD79573C59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83DBE1-7E1F-0361-DD67-61DFF69CCB0E}"/>
              </a:ext>
            </a:extLst>
          </p:cNvPr>
          <p:cNvSpPr>
            <a:spLocks noGrp="1"/>
          </p:cNvSpPr>
          <p:nvPr>
            <p:ph type="dt" sz="half" idx="10"/>
          </p:nvPr>
        </p:nvSpPr>
        <p:spPr/>
        <p:txBody>
          <a:bodyPr/>
          <a:lstStyle/>
          <a:p>
            <a:fld id="{7466AA00-ACEC-B047-9CE0-5B95337806E4}" type="datetimeFigureOut">
              <a:rPr lang="en-US" smtClean="0"/>
              <a:t>4/23/24</a:t>
            </a:fld>
            <a:endParaRPr lang="en-US"/>
          </a:p>
        </p:txBody>
      </p:sp>
      <p:sp>
        <p:nvSpPr>
          <p:cNvPr id="5" name="Footer Placeholder 4">
            <a:extLst>
              <a:ext uri="{FF2B5EF4-FFF2-40B4-BE49-F238E27FC236}">
                <a16:creationId xmlns:a16="http://schemas.microsoft.com/office/drawing/2014/main" id="{781BAC63-02D7-8C2F-23D9-F819E2F1A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9F8746-B50D-1490-655B-679FE125E3BE}"/>
              </a:ext>
            </a:extLst>
          </p:cNvPr>
          <p:cNvSpPr>
            <a:spLocks noGrp="1"/>
          </p:cNvSpPr>
          <p:nvPr>
            <p:ph type="sldNum" sz="quarter" idx="12"/>
          </p:nvPr>
        </p:nvSpPr>
        <p:spPr/>
        <p:txBody>
          <a:bodyPr/>
          <a:lstStyle/>
          <a:p>
            <a:fld id="{3180A630-7BDB-654C-B09E-094BBF8B4AE3}" type="slidenum">
              <a:rPr lang="en-US" smtClean="0"/>
              <a:t>‹#›</a:t>
            </a:fld>
            <a:endParaRPr lang="en-US"/>
          </a:p>
        </p:txBody>
      </p:sp>
    </p:spTree>
    <p:extLst>
      <p:ext uri="{BB962C8B-B14F-4D97-AF65-F5344CB8AC3E}">
        <p14:creationId xmlns:p14="http://schemas.microsoft.com/office/powerpoint/2010/main" val="1814661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108EB-70E1-EECF-87CC-7DC5D23F985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336D35E-52BA-B566-2C30-3D9F6BDB2B7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ED55991-6644-EA95-7571-C616FDD17482}"/>
              </a:ext>
            </a:extLst>
          </p:cNvPr>
          <p:cNvSpPr>
            <a:spLocks noGrp="1"/>
          </p:cNvSpPr>
          <p:nvPr>
            <p:ph type="dt" sz="half" idx="10"/>
          </p:nvPr>
        </p:nvSpPr>
        <p:spPr/>
        <p:txBody>
          <a:bodyPr/>
          <a:lstStyle/>
          <a:p>
            <a:fld id="{7466AA00-ACEC-B047-9CE0-5B95337806E4}" type="datetimeFigureOut">
              <a:rPr lang="en-US" smtClean="0"/>
              <a:t>4/23/24</a:t>
            </a:fld>
            <a:endParaRPr lang="en-US"/>
          </a:p>
        </p:txBody>
      </p:sp>
      <p:sp>
        <p:nvSpPr>
          <p:cNvPr id="5" name="Footer Placeholder 4">
            <a:extLst>
              <a:ext uri="{FF2B5EF4-FFF2-40B4-BE49-F238E27FC236}">
                <a16:creationId xmlns:a16="http://schemas.microsoft.com/office/drawing/2014/main" id="{4B6F8030-61A4-4D30-8F63-45A89911CF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14253-A2CF-F94A-C409-6F70A29E218C}"/>
              </a:ext>
            </a:extLst>
          </p:cNvPr>
          <p:cNvSpPr>
            <a:spLocks noGrp="1"/>
          </p:cNvSpPr>
          <p:nvPr>
            <p:ph type="sldNum" sz="quarter" idx="12"/>
          </p:nvPr>
        </p:nvSpPr>
        <p:spPr/>
        <p:txBody>
          <a:bodyPr/>
          <a:lstStyle/>
          <a:p>
            <a:fld id="{3180A630-7BDB-654C-B09E-094BBF8B4AE3}" type="slidenum">
              <a:rPr lang="en-US" smtClean="0"/>
              <a:t>‹#›</a:t>
            </a:fld>
            <a:endParaRPr lang="en-US"/>
          </a:p>
        </p:txBody>
      </p:sp>
    </p:spTree>
    <p:extLst>
      <p:ext uri="{BB962C8B-B14F-4D97-AF65-F5344CB8AC3E}">
        <p14:creationId xmlns:p14="http://schemas.microsoft.com/office/powerpoint/2010/main" val="1550690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CBBBD-39ED-F6F2-B8A7-D59C21C83EC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198723B-B782-0CF1-EBBF-DE80E8775F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1C49514-872F-A344-F8B7-1F823EE5E1D1}"/>
              </a:ext>
            </a:extLst>
          </p:cNvPr>
          <p:cNvSpPr>
            <a:spLocks noGrp="1"/>
          </p:cNvSpPr>
          <p:nvPr>
            <p:ph type="dt" sz="half" idx="10"/>
          </p:nvPr>
        </p:nvSpPr>
        <p:spPr/>
        <p:txBody>
          <a:bodyPr/>
          <a:lstStyle/>
          <a:p>
            <a:fld id="{7466AA00-ACEC-B047-9CE0-5B95337806E4}" type="datetimeFigureOut">
              <a:rPr lang="en-US" smtClean="0"/>
              <a:t>4/23/24</a:t>
            </a:fld>
            <a:endParaRPr lang="en-US"/>
          </a:p>
        </p:txBody>
      </p:sp>
      <p:sp>
        <p:nvSpPr>
          <p:cNvPr id="5" name="Footer Placeholder 4">
            <a:extLst>
              <a:ext uri="{FF2B5EF4-FFF2-40B4-BE49-F238E27FC236}">
                <a16:creationId xmlns:a16="http://schemas.microsoft.com/office/drawing/2014/main" id="{51A6EDE7-0427-D5B6-1A92-659BACD42E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0E024-EBCA-2612-0248-C7C62DA7967D}"/>
              </a:ext>
            </a:extLst>
          </p:cNvPr>
          <p:cNvSpPr>
            <a:spLocks noGrp="1"/>
          </p:cNvSpPr>
          <p:nvPr>
            <p:ph type="sldNum" sz="quarter" idx="12"/>
          </p:nvPr>
        </p:nvSpPr>
        <p:spPr/>
        <p:txBody>
          <a:bodyPr/>
          <a:lstStyle/>
          <a:p>
            <a:fld id="{3180A630-7BDB-654C-B09E-094BBF8B4AE3}" type="slidenum">
              <a:rPr lang="en-US" smtClean="0"/>
              <a:t>‹#›</a:t>
            </a:fld>
            <a:endParaRPr lang="en-US"/>
          </a:p>
        </p:txBody>
      </p:sp>
    </p:spTree>
    <p:extLst>
      <p:ext uri="{BB962C8B-B14F-4D97-AF65-F5344CB8AC3E}">
        <p14:creationId xmlns:p14="http://schemas.microsoft.com/office/powerpoint/2010/main" val="1348747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5C8A0-9F34-FA68-036C-A09F1C9D213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8ABD9C2-2495-1B19-9D21-C30873BA06F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595F1F2-B406-BD8D-6ABD-DBAC18319C9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26F981F-FFE8-FF5E-E35F-8256A0174CC9}"/>
              </a:ext>
            </a:extLst>
          </p:cNvPr>
          <p:cNvSpPr>
            <a:spLocks noGrp="1"/>
          </p:cNvSpPr>
          <p:nvPr>
            <p:ph type="dt" sz="half" idx="10"/>
          </p:nvPr>
        </p:nvSpPr>
        <p:spPr/>
        <p:txBody>
          <a:bodyPr/>
          <a:lstStyle/>
          <a:p>
            <a:fld id="{7466AA00-ACEC-B047-9CE0-5B95337806E4}" type="datetimeFigureOut">
              <a:rPr lang="en-US" smtClean="0"/>
              <a:t>4/23/24</a:t>
            </a:fld>
            <a:endParaRPr lang="en-US"/>
          </a:p>
        </p:txBody>
      </p:sp>
      <p:sp>
        <p:nvSpPr>
          <p:cNvPr id="6" name="Footer Placeholder 5">
            <a:extLst>
              <a:ext uri="{FF2B5EF4-FFF2-40B4-BE49-F238E27FC236}">
                <a16:creationId xmlns:a16="http://schemas.microsoft.com/office/drawing/2014/main" id="{3642A457-B22C-6113-3792-ADF84CB761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AFE844-7993-DA04-36BC-040F3530FA4D}"/>
              </a:ext>
            </a:extLst>
          </p:cNvPr>
          <p:cNvSpPr>
            <a:spLocks noGrp="1"/>
          </p:cNvSpPr>
          <p:nvPr>
            <p:ph type="sldNum" sz="quarter" idx="12"/>
          </p:nvPr>
        </p:nvSpPr>
        <p:spPr/>
        <p:txBody>
          <a:bodyPr/>
          <a:lstStyle/>
          <a:p>
            <a:fld id="{3180A630-7BDB-654C-B09E-094BBF8B4AE3}" type="slidenum">
              <a:rPr lang="en-US" smtClean="0"/>
              <a:t>‹#›</a:t>
            </a:fld>
            <a:endParaRPr lang="en-US"/>
          </a:p>
        </p:txBody>
      </p:sp>
    </p:spTree>
    <p:extLst>
      <p:ext uri="{BB962C8B-B14F-4D97-AF65-F5344CB8AC3E}">
        <p14:creationId xmlns:p14="http://schemas.microsoft.com/office/powerpoint/2010/main" val="375922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F82C1-EE00-9567-6BF4-0FF4BA0A4DE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AE7D57-2191-BAB9-16D4-A1E194B965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6B77C3-AD66-09FE-CFF5-677EDD81F4B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E16534D-E11A-F7CF-F13F-D1F517AC35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037F176-262F-679C-A3C7-ABB347FC161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DC80686-46D8-6445-21D7-8143767E0C22}"/>
              </a:ext>
            </a:extLst>
          </p:cNvPr>
          <p:cNvSpPr>
            <a:spLocks noGrp="1"/>
          </p:cNvSpPr>
          <p:nvPr>
            <p:ph type="dt" sz="half" idx="10"/>
          </p:nvPr>
        </p:nvSpPr>
        <p:spPr/>
        <p:txBody>
          <a:bodyPr/>
          <a:lstStyle/>
          <a:p>
            <a:fld id="{7466AA00-ACEC-B047-9CE0-5B95337806E4}" type="datetimeFigureOut">
              <a:rPr lang="en-US" smtClean="0"/>
              <a:t>4/23/24</a:t>
            </a:fld>
            <a:endParaRPr lang="en-US"/>
          </a:p>
        </p:txBody>
      </p:sp>
      <p:sp>
        <p:nvSpPr>
          <p:cNvPr id="8" name="Footer Placeholder 7">
            <a:extLst>
              <a:ext uri="{FF2B5EF4-FFF2-40B4-BE49-F238E27FC236}">
                <a16:creationId xmlns:a16="http://schemas.microsoft.com/office/drawing/2014/main" id="{53D566EF-81DD-10FA-D61F-417FBBDD35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E7A4A4-45E9-D087-2864-03546879663C}"/>
              </a:ext>
            </a:extLst>
          </p:cNvPr>
          <p:cNvSpPr>
            <a:spLocks noGrp="1"/>
          </p:cNvSpPr>
          <p:nvPr>
            <p:ph type="sldNum" sz="quarter" idx="12"/>
          </p:nvPr>
        </p:nvSpPr>
        <p:spPr/>
        <p:txBody>
          <a:bodyPr/>
          <a:lstStyle/>
          <a:p>
            <a:fld id="{3180A630-7BDB-654C-B09E-094BBF8B4AE3}" type="slidenum">
              <a:rPr lang="en-US" smtClean="0"/>
              <a:t>‹#›</a:t>
            </a:fld>
            <a:endParaRPr lang="en-US"/>
          </a:p>
        </p:txBody>
      </p:sp>
    </p:spTree>
    <p:extLst>
      <p:ext uri="{BB962C8B-B14F-4D97-AF65-F5344CB8AC3E}">
        <p14:creationId xmlns:p14="http://schemas.microsoft.com/office/powerpoint/2010/main" val="2367468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2940A-B520-88E9-8023-3B14711EA13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5244334-D1E7-F276-ED1E-CE8552924920}"/>
              </a:ext>
            </a:extLst>
          </p:cNvPr>
          <p:cNvSpPr>
            <a:spLocks noGrp="1"/>
          </p:cNvSpPr>
          <p:nvPr>
            <p:ph type="dt" sz="half" idx="10"/>
          </p:nvPr>
        </p:nvSpPr>
        <p:spPr/>
        <p:txBody>
          <a:bodyPr/>
          <a:lstStyle/>
          <a:p>
            <a:fld id="{7466AA00-ACEC-B047-9CE0-5B95337806E4}" type="datetimeFigureOut">
              <a:rPr lang="en-US" smtClean="0"/>
              <a:t>4/23/24</a:t>
            </a:fld>
            <a:endParaRPr lang="en-US"/>
          </a:p>
        </p:txBody>
      </p:sp>
      <p:sp>
        <p:nvSpPr>
          <p:cNvPr id="4" name="Footer Placeholder 3">
            <a:extLst>
              <a:ext uri="{FF2B5EF4-FFF2-40B4-BE49-F238E27FC236}">
                <a16:creationId xmlns:a16="http://schemas.microsoft.com/office/drawing/2014/main" id="{168E4A2D-33AE-B3B7-C012-B0A1D617FB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0776A9-BBA5-67E7-2EC1-AE67A23EF8C7}"/>
              </a:ext>
            </a:extLst>
          </p:cNvPr>
          <p:cNvSpPr>
            <a:spLocks noGrp="1"/>
          </p:cNvSpPr>
          <p:nvPr>
            <p:ph type="sldNum" sz="quarter" idx="12"/>
          </p:nvPr>
        </p:nvSpPr>
        <p:spPr/>
        <p:txBody>
          <a:bodyPr/>
          <a:lstStyle/>
          <a:p>
            <a:fld id="{3180A630-7BDB-654C-B09E-094BBF8B4AE3}" type="slidenum">
              <a:rPr lang="en-US" smtClean="0"/>
              <a:t>‹#›</a:t>
            </a:fld>
            <a:endParaRPr lang="en-US"/>
          </a:p>
        </p:txBody>
      </p:sp>
    </p:spTree>
    <p:extLst>
      <p:ext uri="{BB962C8B-B14F-4D97-AF65-F5344CB8AC3E}">
        <p14:creationId xmlns:p14="http://schemas.microsoft.com/office/powerpoint/2010/main" val="847821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8B1C2-0196-CC61-52D3-7A5189FD1640}"/>
              </a:ext>
            </a:extLst>
          </p:cNvPr>
          <p:cNvSpPr>
            <a:spLocks noGrp="1"/>
          </p:cNvSpPr>
          <p:nvPr>
            <p:ph type="dt" sz="half" idx="10"/>
          </p:nvPr>
        </p:nvSpPr>
        <p:spPr/>
        <p:txBody>
          <a:bodyPr/>
          <a:lstStyle/>
          <a:p>
            <a:fld id="{7466AA00-ACEC-B047-9CE0-5B95337806E4}" type="datetimeFigureOut">
              <a:rPr lang="en-US" smtClean="0"/>
              <a:t>4/23/24</a:t>
            </a:fld>
            <a:endParaRPr lang="en-US"/>
          </a:p>
        </p:txBody>
      </p:sp>
      <p:sp>
        <p:nvSpPr>
          <p:cNvPr id="3" name="Footer Placeholder 2">
            <a:extLst>
              <a:ext uri="{FF2B5EF4-FFF2-40B4-BE49-F238E27FC236}">
                <a16:creationId xmlns:a16="http://schemas.microsoft.com/office/drawing/2014/main" id="{44645401-B0EB-E3A2-3BDC-6F0AE8D7BD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03281F-FD2C-59DF-F5DB-08E3D42F2FE5}"/>
              </a:ext>
            </a:extLst>
          </p:cNvPr>
          <p:cNvSpPr>
            <a:spLocks noGrp="1"/>
          </p:cNvSpPr>
          <p:nvPr>
            <p:ph type="sldNum" sz="quarter" idx="12"/>
          </p:nvPr>
        </p:nvSpPr>
        <p:spPr/>
        <p:txBody>
          <a:bodyPr/>
          <a:lstStyle/>
          <a:p>
            <a:fld id="{3180A630-7BDB-654C-B09E-094BBF8B4AE3}" type="slidenum">
              <a:rPr lang="en-US" smtClean="0"/>
              <a:t>‹#›</a:t>
            </a:fld>
            <a:endParaRPr lang="en-US"/>
          </a:p>
        </p:txBody>
      </p:sp>
    </p:spTree>
    <p:extLst>
      <p:ext uri="{BB962C8B-B14F-4D97-AF65-F5344CB8AC3E}">
        <p14:creationId xmlns:p14="http://schemas.microsoft.com/office/powerpoint/2010/main" val="160218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28601-D80F-41C1-BD6C-0A3C3D63ED6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3CB314D-7182-82CF-36FD-39A382159E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AE437BD-DDB4-4D37-D71F-718470961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8164A30-55A8-9FBA-8BBD-86C216EF88EA}"/>
              </a:ext>
            </a:extLst>
          </p:cNvPr>
          <p:cNvSpPr>
            <a:spLocks noGrp="1"/>
          </p:cNvSpPr>
          <p:nvPr>
            <p:ph type="dt" sz="half" idx="10"/>
          </p:nvPr>
        </p:nvSpPr>
        <p:spPr/>
        <p:txBody>
          <a:bodyPr/>
          <a:lstStyle/>
          <a:p>
            <a:fld id="{7466AA00-ACEC-B047-9CE0-5B95337806E4}" type="datetimeFigureOut">
              <a:rPr lang="en-US" smtClean="0"/>
              <a:t>4/23/24</a:t>
            </a:fld>
            <a:endParaRPr lang="en-US"/>
          </a:p>
        </p:txBody>
      </p:sp>
      <p:sp>
        <p:nvSpPr>
          <p:cNvPr id="6" name="Footer Placeholder 5">
            <a:extLst>
              <a:ext uri="{FF2B5EF4-FFF2-40B4-BE49-F238E27FC236}">
                <a16:creationId xmlns:a16="http://schemas.microsoft.com/office/drawing/2014/main" id="{F508C4D4-6984-ACCF-52BE-13447F7949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489D9-A37D-9E96-CB77-A26B386C92FD}"/>
              </a:ext>
            </a:extLst>
          </p:cNvPr>
          <p:cNvSpPr>
            <a:spLocks noGrp="1"/>
          </p:cNvSpPr>
          <p:nvPr>
            <p:ph type="sldNum" sz="quarter" idx="12"/>
          </p:nvPr>
        </p:nvSpPr>
        <p:spPr/>
        <p:txBody>
          <a:bodyPr/>
          <a:lstStyle/>
          <a:p>
            <a:fld id="{3180A630-7BDB-654C-B09E-094BBF8B4AE3}" type="slidenum">
              <a:rPr lang="en-US" smtClean="0"/>
              <a:t>‹#›</a:t>
            </a:fld>
            <a:endParaRPr lang="en-US"/>
          </a:p>
        </p:txBody>
      </p:sp>
    </p:spTree>
    <p:extLst>
      <p:ext uri="{BB962C8B-B14F-4D97-AF65-F5344CB8AC3E}">
        <p14:creationId xmlns:p14="http://schemas.microsoft.com/office/powerpoint/2010/main" val="3956729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1C392-4BEB-3F68-84C6-EB1E8E717CB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A356F35-638A-9BC5-A98F-3AE6046AF2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0F2C43-5F82-CEFA-C434-8E00F11C2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0218C61-6E5C-8ED2-AB39-46E29E632EF1}"/>
              </a:ext>
            </a:extLst>
          </p:cNvPr>
          <p:cNvSpPr>
            <a:spLocks noGrp="1"/>
          </p:cNvSpPr>
          <p:nvPr>
            <p:ph type="dt" sz="half" idx="10"/>
          </p:nvPr>
        </p:nvSpPr>
        <p:spPr/>
        <p:txBody>
          <a:bodyPr/>
          <a:lstStyle/>
          <a:p>
            <a:fld id="{7466AA00-ACEC-B047-9CE0-5B95337806E4}" type="datetimeFigureOut">
              <a:rPr lang="en-US" smtClean="0"/>
              <a:t>4/23/24</a:t>
            </a:fld>
            <a:endParaRPr lang="en-US"/>
          </a:p>
        </p:txBody>
      </p:sp>
      <p:sp>
        <p:nvSpPr>
          <p:cNvPr id="6" name="Footer Placeholder 5">
            <a:extLst>
              <a:ext uri="{FF2B5EF4-FFF2-40B4-BE49-F238E27FC236}">
                <a16:creationId xmlns:a16="http://schemas.microsoft.com/office/drawing/2014/main" id="{A6FF8AA1-47FC-A356-392D-AADE332A68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7ADDC1-2968-454F-2876-DBC5559A2F6B}"/>
              </a:ext>
            </a:extLst>
          </p:cNvPr>
          <p:cNvSpPr>
            <a:spLocks noGrp="1"/>
          </p:cNvSpPr>
          <p:nvPr>
            <p:ph type="sldNum" sz="quarter" idx="12"/>
          </p:nvPr>
        </p:nvSpPr>
        <p:spPr/>
        <p:txBody>
          <a:bodyPr/>
          <a:lstStyle/>
          <a:p>
            <a:fld id="{3180A630-7BDB-654C-B09E-094BBF8B4AE3}" type="slidenum">
              <a:rPr lang="en-US" smtClean="0"/>
              <a:t>‹#›</a:t>
            </a:fld>
            <a:endParaRPr lang="en-US"/>
          </a:p>
        </p:txBody>
      </p:sp>
    </p:spTree>
    <p:extLst>
      <p:ext uri="{BB962C8B-B14F-4D97-AF65-F5344CB8AC3E}">
        <p14:creationId xmlns:p14="http://schemas.microsoft.com/office/powerpoint/2010/main" val="246502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9E449A-A9D5-144B-78A2-D621E5D4A9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9F34A98-FF4E-7EEA-C783-5BD07B35D0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5D89159-0AA2-8743-746C-B613A22E0C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6AA00-ACEC-B047-9CE0-5B95337806E4}" type="datetimeFigureOut">
              <a:rPr lang="en-US" smtClean="0"/>
              <a:t>4/23/24</a:t>
            </a:fld>
            <a:endParaRPr lang="en-US"/>
          </a:p>
        </p:txBody>
      </p:sp>
      <p:sp>
        <p:nvSpPr>
          <p:cNvPr id="5" name="Footer Placeholder 4">
            <a:extLst>
              <a:ext uri="{FF2B5EF4-FFF2-40B4-BE49-F238E27FC236}">
                <a16:creationId xmlns:a16="http://schemas.microsoft.com/office/drawing/2014/main" id="{C9FA457F-E717-4468-AFA0-11AB090DF0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18E488-79B7-7FFC-31CF-6E9CDB8394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0A630-7BDB-654C-B09E-094BBF8B4AE3}" type="slidenum">
              <a:rPr lang="en-US" smtClean="0"/>
              <a:t>‹#›</a:t>
            </a:fld>
            <a:endParaRPr lang="en-US"/>
          </a:p>
        </p:txBody>
      </p:sp>
    </p:spTree>
    <p:extLst>
      <p:ext uri="{BB962C8B-B14F-4D97-AF65-F5344CB8AC3E}">
        <p14:creationId xmlns:p14="http://schemas.microsoft.com/office/powerpoint/2010/main" val="1990347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1">
            <a:extLst>
              <a:ext uri="{FF2B5EF4-FFF2-40B4-BE49-F238E27FC236}">
                <a16:creationId xmlns:a16="http://schemas.microsoft.com/office/drawing/2014/main" id="{3E7A585E-179A-30B1-E8E1-8EA6D94BB439}"/>
              </a:ext>
            </a:extLst>
          </p:cNvPr>
          <p:cNvSpPr txBox="1">
            <a:spLocks noGrp="1"/>
          </p:cNvSpPr>
          <p:nvPr>
            <p:ph type="ctrTitle"/>
          </p:nvPr>
        </p:nvSpPr>
        <p:spPr>
          <a:xfrm>
            <a:off x="643468" y="643467"/>
            <a:ext cx="4620584" cy="4567137"/>
          </a:xfrm>
          <a:prstGeom prst="rect">
            <a:avLst/>
          </a:prstGeom>
        </p:spPr>
        <p:txBody>
          <a:bodyPr rot="0" spcFirstLastPara="0" vert="horz" lIns="91440" tIns="45720" rIns="91440" bIns="45720" numCol="1" spcCol="0" rtlCol="0" fromWordArt="0" anchorCtr="0" forceAA="0" compatLnSpc="1">
            <a:prstTxWarp prst="textNoShape">
              <a:avLst/>
            </a:prstTxWarp>
            <a:normAutofit/>
          </a:bodyPr>
          <a:lstStyle/>
          <a:p>
            <a:pPr algn="l"/>
            <a:r>
              <a:rPr lang="en-GB" sz="4400" b="1" kern="100" dirty="0">
                <a:effectLst/>
                <a:latin typeface="Aptos" panose="020B0004020202020204" pitchFamily="34" charset="0"/>
                <a:ea typeface="Aptos" panose="020B0004020202020204" pitchFamily="34" charset="0"/>
                <a:cs typeface="Times New Roman" panose="02020603050405020304" pitchFamily="18" charset="0"/>
              </a:rPr>
              <a:t>Student Mission Book 3</a:t>
            </a:r>
            <a:endParaRPr lang="en-GB"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E03EB32E-9E73-459A-8226-D4EC50CFD219}"/>
              </a:ext>
            </a:extLst>
          </p:cNvPr>
          <p:cNvSpPr>
            <a:spLocks noGrp="1"/>
          </p:cNvSpPr>
          <p:nvPr>
            <p:ph type="subTitle" idx="1"/>
          </p:nvPr>
        </p:nvSpPr>
        <p:spPr>
          <a:xfrm>
            <a:off x="643467" y="5277684"/>
            <a:ext cx="4620584" cy="775494"/>
          </a:xfrm>
        </p:spPr>
        <p:txBody>
          <a:bodyPr>
            <a:normAutofit/>
          </a:bodyPr>
          <a:lstStyle/>
          <a:p>
            <a:pPr algn="l"/>
            <a:r>
              <a:rPr lang="en-US" dirty="0"/>
              <a:t>Sarah Green</a:t>
            </a:r>
          </a:p>
        </p:txBody>
      </p:sp>
      <p:pic>
        <p:nvPicPr>
          <p:cNvPr id="5" name="Picture 4" descr="A book cover with a lion and deer&#10;&#10;Description automatically generated">
            <a:extLst>
              <a:ext uri="{FF2B5EF4-FFF2-40B4-BE49-F238E27FC236}">
                <a16:creationId xmlns:a16="http://schemas.microsoft.com/office/drawing/2014/main" id="{5CAFE5A2-C59E-8632-E723-953B81FDD1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 b="28116"/>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73543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13B500-788F-91C0-C61C-4FA31FBFCC87}"/>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World Building</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hands holding a tree and a waterfall&#10;&#10;Description automatically generated">
            <a:extLst>
              <a:ext uri="{FF2B5EF4-FFF2-40B4-BE49-F238E27FC236}">
                <a16:creationId xmlns:a16="http://schemas.microsoft.com/office/drawing/2014/main" id="{86FE82E3-14DB-7E51-F117-E8E7126BB3A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891" r="1688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08542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6E6ADF-6A09-2E61-0CC5-0C53AC309216}"/>
              </a:ext>
            </a:extLst>
          </p:cNvPr>
          <p:cNvSpPr>
            <a:spLocks noGrp="1"/>
          </p:cNvSpPr>
          <p:nvPr>
            <p:ph type="title"/>
          </p:nvPr>
        </p:nvSpPr>
        <p:spPr>
          <a:xfrm>
            <a:off x="6513788" y="365125"/>
            <a:ext cx="4840010" cy="1807305"/>
          </a:xfrm>
        </p:spPr>
        <p:txBody>
          <a:bodyPr>
            <a:normAutofit/>
          </a:bodyPr>
          <a:lstStyle/>
          <a:p>
            <a:r>
              <a:rPr lang="en-US"/>
              <a:t>In this unit you will:</a:t>
            </a:r>
            <a:br>
              <a:rPr lang="en-US"/>
            </a:br>
            <a:endParaRPr lang="en-US" dirty="0"/>
          </a:p>
        </p:txBody>
      </p:sp>
      <p:pic>
        <p:nvPicPr>
          <p:cNvPr id="5" name="Picture 4" descr="A person holding a globe">
            <a:extLst>
              <a:ext uri="{FF2B5EF4-FFF2-40B4-BE49-F238E27FC236}">
                <a16:creationId xmlns:a16="http://schemas.microsoft.com/office/drawing/2014/main" id="{912F0B68-6C4B-10E0-CE44-13F754E95F00}"/>
              </a:ext>
            </a:extLst>
          </p:cNvPr>
          <p:cNvPicPr>
            <a:picLocks noChangeAspect="1"/>
          </p:cNvPicPr>
          <p:nvPr/>
        </p:nvPicPr>
        <p:blipFill rotWithShape="1">
          <a:blip r:embed="rId2"/>
          <a:srcRect l="23632" r="2330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8" name="Content Placeholder 2">
            <a:extLst>
              <a:ext uri="{FF2B5EF4-FFF2-40B4-BE49-F238E27FC236}">
                <a16:creationId xmlns:a16="http://schemas.microsoft.com/office/drawing/2014/main" id="{A44D9033-4CC6-66FD-A66D-5C1F7A9C9EB8}"/>
              </a:ext>
            </a:extLst>
          </p:cNvPr>
          <p:cNvSpPr>
            <a:spLocks noGrp="1"/>
          </p:cNvSpPr>
          <p:nvPr>
            <p:ph idx="1"/>
          </p:nvPr>
        </p:nvSpPr>
        <p:spPr>
          <a:xfrm>
            <a:off x="6513788" y="2333297"/>
            <a:ext cx="4840010" cy="3843666"/>
          </a:xfrm>
        </p:spPr>
        <p:txBody>
          <a:bodyPr>
            <a:normAutofit/>
          </a:bodyPr>
          <a:lstStyle/>
          <a:p>
            <a:endParaRPr lang="en-US" sz="1900" dirty="0"/>
          </a:p>
          <a:p>
            <a:r>
              <a:rPr lang="en-US" sz="1900" dirty="0"/>
              <a:t>Improve your understanding of world-building</a:t>
            </a:r>
          </a:p>
          <a:p>
            <a:pPr marL="0" indent="0">
              <a:buNone/>
            </a:pPr>
            <a:r>
              <a:rPr lang="en-US" sz="1900" dirty="0"/>
              <a:t>Physical </a:t>
            </a:r>
          </a:p>
          <a:p>
            <a:pPr marL="0" indent="0">
              <a:buNone/>
            </a:pPr>
            <a:r>
              <a:rPr lang="en-US" sz="1900" dirty="0"/>
              <a:t>Cultural </a:t>
            </a:r>
          </a:p>
          <a:p>
            <a:pPr marL="0" indent="0">
              <a:buNone/>
            </a:pPr>
            <a:r>
              <a:rPr lang="en-US" sz="1900" dirty="0"/>
              <a:t>Spiritual</a:t>
            </a:r>
          </a:p>
          <a:p>
            <a:pPr marL="0" indent="0">
              <a:buNone/>
            </a:pPr>
            <a:endParaRPr lang="en-US" sz="1900" dirty="0"/>
          </a:p>
          <a:p>
            <a:pPr marL="0" indent="0">
              <a:buNone/>
            </a:pPr>
            <a:r>
              <a:rPr lang="en-US" sz="1900" dirty="0"/>
              <a:t>Check your understanding</a:t>
            </a:r>
          </a:p>
          <a:p>
            <a:pPr marL="0" indent="0">
              <a:buNone/>
            </a:pPr>
            <a:endParaRPr lang="en-US" sz="1900" dirty="0"/>
          </a:p>
          <a:p>
            <a:pPr marL="0" indent="0">
              <a:buNone/>
            </a:pPr>
            <a:r>
              <a:rPr lang="en-US" sz="1900" dirty="0"/>
              <a:t>Write part of a story</a:t>
            </a:r>
          </a:p>
          <a:p>
            <a:pPr marL="0" indent="0">
              <a:buNone/>
            </a:pPr>
            <a:endParaRPr lang="en-US" sz="1900" dirty="0"/>
          </a:p>
          <a:p>
            <a:pPr marL="0" indent="0">
              <a:buNone/>
            </a:pPr>
            <a:endParaRPr lang="en-US" sz="1900" dirty="0"/>
          </a:p>
          <a:p>
            <a:pPr marL="0" indent="0">
              <a:buNone/>
            </a:pPr>
            <a:endParaRPr lang="en-US" sz="1900" dirty="0"/>
          </a:p>
        </p:txBody>
      </p:sp>
    </p:spTree>
    <p:extLst>
      <p:ext uri="{BB962C8B-B14F-4D97-AF65-F5344CB8AC3E}">
        <p14:creationId xmlns:p14="http://schemas.microsoft.com/office/powerpoint/2010/main" val="3436141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F3B8AA-5602-E2D1-0BCF-B38126F69FBB}"/>
              </a:ext>
            </a:extLst>
          </p:cNvPr>
          <p:cNvSpPr>
            <a:spLocks noGrp="1"/>
          </p:cNvSpPr>
          <p:nvPr>
            <p:ph type="title"/>
          </p:nvPr>
        </p:nvSpPr>
        <p:spPr>
          <a:xfrm>
            <a:off x="6513788" y="365125"/>
            <a:ext cx="4840010" cy="1807305"/>
          </a:xfrm>
        </p:spPr>
        <p:txBody>
          <a:bodyPr>
            <a:normAutofit/>
          </a:bodyPr>
          <a:lstStyle/>
          <a:p>
            <a:r>
              <a:rPr lang="en-US" dirty="0"/>
              <a:t>Author’s Note:</a:t>
            </a:r>
          </a:p>
        </p:txBody>
      </p:sp>
      <p:pic>
        <p:nvPicPr>
          <p:cNvPr id="5" name="Picture 4" descr="Hand on study table">
            <a:extLst>
              <a:ext uri="{FF2B5EF4-FFF2-40B4-BE49-F238E27FC236}">
                <a16:creationId xmlns:a16="http://schemas.microsoft.com/office/drawing/2014/main" id="{0ED94AC8-4CF4-6F84-677C-F4EF4D913858}"/>
              </a:ext>
            </a:extLst>
          </p:cNvPr>
          <p:cNvPicPr>
            <a:picLocks noChangeAspect="1"/>
          </p:cNvPicPr>
          <p:nvPr/>
        </p:nvPicPr>
        <p:blipFill rotWithShape="1">
          <a:blip r:embed="rId2"/>
          <a:srcRect l="19821" r="20644" b="-1"/>
          <a:stretch/>
        </p:blipFill>
        <p:spPr>
          <a:xfrm>
            <a:off x="0" y="182562"/>
            <a:ext cx="5790908" cy="6492875"/>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CED26B07-BC93-7AC0-642D-9455279B73EE}"/>
              </a:ext>
            </a:extLst>
          </p:cNvPr>
          <p:cNvSpPr>
            <a:spLocks noGrp="1"/>
          </p:cNvSpPr>
          <p:nvPr>
            <p:ph idx="1"/>
          </p:nvPr>
        </p:nvSpPr>
        <p:spPr>
          <a:xfrm>
            <a:off x="6096000" y="2172430"/>
            <a:ext cx="5822197" cy="4119882"/>
          </a:xfrm>
        </p:spPr>
        <p:txBody>
          <a:bodyPr>
            <a:normAutofit fontScale="92500" lnSpcReduction="20000"/>
          </a:bodyPr>
          <a:lstStyle/>
          <a:p>
            <a:pPr marL="0" indent="0">
              <a:buNone/>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Every story has to be set in a time and place. This is world-building. </a:t>
            </a:r>
          </a:p>
          <a:p>
            <a:pPr marL="0" indent="0">
              <a:buNone/>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 </a:t>
            </a:r>
          </a:p>
          <a:p>
            <a:pPr marL="0" indent="0">
              <a:buNone/>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-If the setting is modern, that may be a little easier, but we still </a:t>
            </a:r>
            <a:r>
              <a:rPr lang="en-GB" sz="2000" kern="100" dirty="0">
                <a:latin typeface="Aptos" panose="020B0004020202020204" pitchFamily="34" charset="0"/>
                <a:ea typeface="Aptos" panose="020B0004020202020204" pitchFamily="34" charset="0"/>
                <a:cs typeface="Times New Roman" panose="02020603050405020304" pitchFamily="18" charset="0"/>
              </a:rPr>
              <a:t>need to </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create a sense of that world... the smell of coffee... the sound of traffic...</a:t>
            </a:r>
          </a:p>
          <a:p>
            <a:pPr marL="0" indent="0">
              <a:buNone/>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 </a:t>
            </a:r>
          </a:p>
          <a:p>
            <a:pPr marL="0" indent="0">
              <a:buNone/>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-But some story-worlds can be created from imagination. For example, science fiction, fantasy. Some story worlds require research. For example, historical stories. </a:t>
            </a:r>
          </a:p>
          <a:p>
            <a:pPr marL="0" indent="0">
              <a:buNone/>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 </a:t>
            </a:r>
          </a:p>
          <a:p>
            <a:pPr marL="0" indent="0">
              <a:buNone/>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-I researched very carefully the life of roe deer, what  they eat, the kind of terrain they prefer but I also brought an element of fantasy to the story.</a:t>
            </a:r>
          </a:p>
          <a:p>
            <a:endParaRPr lang="en-US" sz="1400" dirty="0"/>
          </a:p>
        </p:txBody>
      </p:sp>
    </p:spTree>
    <p:extLst>
      <p:ext uri="{BB962C8B-B14F-4D97-AF65-F5344CB8AC3E}">
        <p14:creationId xmlns:p14="http://schemas.microsoft.com/office/powerpoint/2010/main" val="912693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DE271A-F6BF-39D4-90DE-480E665341DF}"/>
              </a:ext>
            </a:extLst>
          </p:cNvPr>
          <p:cNvSpPr>
            <a:spLocks noGrp="1"/>
          </p:cNvSpPr>
          <p:nvPr>
            <p:ph type="title"/>
          </p:nvPr>
        </p:nvSpPr>
        <p:spPr>
          <a:xfrm>
            <a:off x="838200" y="365125"/>
            <a:ext cx="6245779" cy="1476927"/>
          </a:xfrm>
        </p:spPr>
        <p:txBody>
          <a:bodyPr>
            <a:normAutofit fontScale="90000"/>
          </a:bodyPr>
          <a:lstStyle/>
          <a:p>
            <a:r>
              <a:rPr lang="en-US" sz="4100" dirty="0"/>
              <a:t>World Building: </a:t>
            </a:r>
            <a:br>
              <a:rPr lang="en-US" sz="4100" dirty="0"/>
            </a:br>
            <a:r>
              <a:rPr lang="en-US" sz="4100" dirty="0"/>
              <a:t>Add emotion to  physical details</a:t>
            </a:r>
          </a:p>
        </p:txBody>
      </p:sp>
      <p:sp>
        <p:nvSpPr>
          <p:cNvPr id="3" name="Content Placeholder 2">
            <a:extLst>
              <a:ext uri="{FF2B5EF4-FFF2-40B4-BE49-F238E27FC236}">
                <a16:creationId xmlns:a16="http://schemas.microsoft.com/office/drawing/2014/main" id="{EA615FEC-DFA0-43EC-A733-483579A4C88E}"/>
              </a:ext>
            </a:extLst>
          </p:cNvPr>
          <p:cNvSpPr>
            <a:spLocks noGrp="1"/>
          </p:cNvSpPr>
          <p:nvPr>
            <p:ph idx="1"/>
          </p:nvPr>
        </p:nvSpPr>
        <p:spPr>
          <a:xfrm>
            <a:off x="605595" y="1842052"/>
            <a:ext cx="6245779" cy="4399475"/>
          </a:xfrm>
        </p:spPr>
        <p:txBody>
          <a:bodyPr>
            <a:normAutofit fontScale="55000" lnSpcReduction="20000"/>
          </a:bodyPr>
          <a:lstStyle/>
          <a:p>
            <a:pPr marL="0" indent="0">
              <a:buNone/>
            </a:pPr>
            <a:r>
              <a:rPr lang="en-US" sz="2900" b="1" dirty="0"/>
              <a:t>Read these lines from P 134 in the book</a:t>
            </a:r>
          </a:p>
          <a:p>
            <a:pPr marL="0" indent="0">
              <a:buNone/>
            </a:pPr>
            <a:r>
              <a:rPr lang="en-GB" sz="2900" kern="0" dirty="0">
                <a:effectLst/>
                <a:latin typeface="Aptos" panose="020B0004020202020204" pitchFamily="34" charset="0"/>
                <a:ea typeface="Aptos" panose="020B0004020202020204" pitchFamily="34" charset="0"/>
                <a:cs typeface="Garamond" panose="02020404030301010803" pitchFamily="18" charset="0"/>
              </a:rPr>
              <a:t>‘The ground was entirely covered by shiny man-lines, just</a:t>
            </a:r>
          </a:p>
          <a:p>
            <a:pPr marL="0" indent="0">
              <a:buNone/>
            </a:pPr>
            <a:r>
              <a:rPr lang="en-GB" sz="2900" kern="0" dirty="0">
                <a:effectLst/>
                <a:latin typeface="Aptos" panose="020B0004020202020204" pitchFamily="34" charset="0"/>
                <a:ea typeface="Aptos" panose="020B0004020202020204" pitchFamily="34" charset="0"/>
                <a:cs typeface="Garamond" panose="02020404030301010803" pitchFamily="18" charset="0"/>
              </a:rPr>
              <a:t> like the ones running through the tunnel. They seemed to run in</a:t>
            </a:r>
          </a:p>
          <a:p>
            <a:pPr marL="0" indent="0">
              <a:buNone/>
            </a:pPr>
            <a:r>
              <a:rPr lang="en-GB" sz="2900" kern="0" dirty="0">
                <a:effectLst/>
                <a:latin typeface="Aptos" panose="020B0004020202020204" pitchFamily="34" charset="0"/>
                <a:ea typeface="Aptos" panose="020B0004020202020204" pitchFamily="34" charset="0"/>
                <a:cs typeface="Garamond" panose="02020404030301010803" pitchFamily="18" charset="0"/>
              </a:rPr>
              <a:t> every direction, dead and pale like polished bones. The air</a:t>
            </a:r>
          </a:p>
          <a:p>
            <a:pPr marL="0" indent="0">
              <a:buNone/>
            </a:pPr>
            <a:r>
              <a:rPr lang="en-GB" sz="2900" kern="0" dirty="0">
                <a:effectLst/>
                <a:latin typeface="Aptos" panose="020B0004020202020204" pitchFamily="34" charset="0"/>
                <a:ea typeface="Aptos" panose="020B0004020202020204" pitchFamily="34" charset="0"/>
                <a:cs typeface="Garamond" panose="02020404030301010803" pitchFamily="18" charset="0"/>
              </a:rPr>
              <a:t> tasted bitter.’</a:t>
            </a:r>
          </a:p>
          <a:p>
            <a:pPr marL="0" indent="0">
              <a:buNone/>
            </a:pPr>
            <a:endParaRPr lang="en-GB" sz="2900" kern="0" dirty="0">
              <a:latin typeface="Aptos" panose="020B0004020202020204" pitchFamily="34" charset="0"/>
            </a:endParaRPr>
          </a:p>
          <a:p>
            <a:pPr marL="0" indent="0">
              <a:buNone/>
            </a:pPr>
            <a:r>
              <a:rPr lang="en-GB" sz="2900" b="1" kern="100" dirty="0">
                <a:effectLst/>
                <a:latin typeface="Aptos" panose="020B0004020202020204" pitchFamily="34" charset="0"/>
                <a:ea typeface="Aptos" panose="020B0004020202020204" pitchFamily="34" charset="0"/>
                <a:cs typeface="Times New Roman" panose="02020603050405020304" pitchFamily="18" charset="0"/>
              </a:rPr>
              <a:t>With a partner:</a:t>
            </a:r>
          </a:p>
          <a:p>
            <a:pPr marL="0" indent="0">
              <a:buNone/>
            </a:pPr>
            <a:r>
              <a:rPr lang="en-GB" sz="2900" kern="100" dirty="0">
                <a:effectLst/>
                <a:latin typeface="Aptos" panose="020B0004020202020204" pitchFamily="34" charset="0"/>
                <a:ea typeface="Aptos" panose="020B0004020202020204" pitchFamily="34" charset="0"/>
                <a:cs typeface="Times New Roman" panose="02020603050405020304" pitchFamily="18" charset="0"/>
              </a:rPr>
              <a:t>-pick put the details that tell you what the deer can see.</a:t>
            </a:r>
          </a:p>
          <a:p>
            <a:pPr marL="0" indent="0">
              <a:buNone/>
            </a:pPr>
            <a:endParaRPr lang="en-GB" sz="2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GB" sz="2900" kern="100" dirty="0">
                <a:latin typeface="Aptos" panose="020B0004020202020204" pitchFamily="34" charset="0"/>
                <a:ea typeface="Aptos" panose="020B0004020202020204" pitchFamily="34" charset="0"/>
                <a:cs typeface="Times New Roman" panose="02020603050405020304" pitchFamily="18" charset="0"/>
              </a:rPr>
              <a:t>-Rowan says the railway lines are ‘dead and pale like polished</a:t>
            </a:r>
          </a:p>
          <a:p>
            <a:pPr marL="0" indent="0">
              <a:buNone/>
            </a:pPr>
            <a:r>
              <a:rPr lang="en-GB" sz="2900" kern="100" dirty="0">
                <a:latin typeface="Aptos" panose="020B0004020202020204" pitchFamily="34" charset="0"/>
                <a:ea typeface="Aptos" panose="020B0004020202020204" pitchFamily="34" charset="0"/>
                <a:cs typeface="Times New Roman" panose="02020603050405020304" pitchFamily="18" charset="0"/>
              </a:rPr>
              <a:t> bones.’ What does that tell you about his feelings?</a:t>
            </a:r>
            <a:endParaRPr lang="en-GB" sz="2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GB" sz="2900" kern="100" dirty="0">
                <a:effectLst/>
                <a:latin typeface="Aptos" panose="020B0004020202020204" pitchFamily="34" charset="0"/>
                <a:ea typeface="Aptos" panose="020B0004020202020204" pitchFamily="34" charset="0"/>
                <a:cs typeface="Times New Roman" panose="02020603050405020304" pitchFamily="18" charset="0"/>
              </a:rPr>
              <a:t> </a:t>
            </a:r>
          </a:p>
          <a:p>
            <a:pPr marL="0" indent="0">
              <a:buNone/>
            </a:pPr>
            <a:r>
              <a:rPr lang="en-GB" sz="2900" kern="100" dirty="0">
                <a:effectLst/>
                <a:latin typeface="Aptos" panose="020B0004020202020204" pitchFamily="34" charset="0"/>
                <a:ea typeface="Aptos" panose="020B0004020202020204" pitchFamily="34" charset="0"/>
                <a:cs typeface="Times New Roman" panose="02020603050405020304" pitchFamily="18" charset="0"/>
              </a:rPr>
              <a:t>-Pick out  a  phrase that uses the senses.</a:t>
            </a:r>
          </a:p>
          <a:p>
            <a:pPr marL="0" indent="0">
              <a:buNone/>
            </a:pPr>
            <a:r>
              <a:rPr lang="en-GB" sz="2300" kern="100" dirty="0">
                <a:effectLst/>
                <a:latin typeface="Aptos" panose="020B0004020202020204" pitchFamily="34" charset="0"/>
                <a:ea typeface="Aptos" panose="020B0004020202020204" pitchFamily="34" charset="0"/>
                <a:cs typeface="Times New Roman" panose="02020603050405020304" pitchFamily="18" charset="0"/>
              </a:rPr>
              <a:t> </a:t>
            </a:r>
          </a:p>
          <a:p>
            <a:pPr marL="0" indent="0">
              <a:buNone/>
            </a:pPr>
            <a:endParaRPr lang="en-US" sz="1000" dirty="0"/>
          </a:p>
        </p:txBody>
      </p:sp>
      <p:pic>
        <p:nvPicPr>
          <p:cNvPr id="5" name="Picture 4" descr="A railroad extending through the desert">
            <a:extLst>
              <a:ext uri="{FF2B5EF4-FFF2-40B4-BE49-F238E27FC236}">
                <a16:creationId xmlns:a16="http://schemas.microsoft.com/office/drawing/2014/main" id="{F9C1D314-A9FA-5B41-4AC7-B17315AF3832}"/>
              </a:ext>
            </a:extLst>
          </p:cNvPr>
          <p:cNvPicPr>
            <a:picLocks noChangeAspect="1"/>
          </p:cNvPicPr>
          <p:nvPr/>
        </p:nvPicPr>
        <p:blipFill rotWithShape="1">
          <a:blip r:embed="rId2"/>
          <a:srcRect t="7989" r="2" b="2"/>
          <a:stretch/>
        </p:blipFill>
        <p:spPr>
          <a:xfrm>
            <a:off x="7087027" y="370134"/>
            <a:ext cx="5104973" cy="58713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47865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E660A1-B8D9-00A4-36E4-3D5FD9E3FD2B}"/>
              </a:ext>
            </a:extLst>
          </p:cNvPr>
          <p:cNvSpPr>
            <a:spLocks noGrp="1"/>
          </p:cNvSpPr>
          <p:nvPr>
            <p:ph type="title"/>
          </p:nvPr>
        </p:nvSpPr>
        <p:spPr>
          <a:xfrm>
            <a:off x="838201" y="365125"/>
            <a:ext cx="5251316" cy="1807305"/>
          </a:xfrm>
        </p:spPr>
        <p:txBody>
          <a:bodyPr>
            <a:normAutofit/>
          </a:bodyPr>
          <a:lstStyle/>
          <a:p>
            <a:r>
              <a:rPr lang="en-US" dirty="0"/>
              <a:t>Author’s Note</a:t>
            </a:r>
          </a:p>
        </p:txBody>
      </p:sp>
      <p:graphicFrame>
        <p:nvGraphicFramePr>
          <p:cNvPr id="11" name="Content Placeholder 2">
            <a:extLst>
              <a:ext uri="{FF2B5EF4-FFF2-40B4-BE49-F238E27FC236}">
                <a16:creationId xmlns:a16="http://schemas.microsoft.com/office/drawing/2014/main" id="{3D9D9209-E7DE-A2B9-9074-DE3878EE8D97}"/>
              </a:ext>
            </a:extLst>
          </p:cNvPr>
          <p:cNvGraphicFramePr>
            <a:graphicFrameLocks noGrp="1"/>
          </p:cNvGraphicFramePr>
          <p:nvPr>
            <p:ph idx="1"/>
          </p:nvPr>
        </p:nvGraphicFramePr>
        <p:xfrm>
          <a:off x="838200" y="1906292"/>
          <a:ext cx="5251316" cy="4370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Red stag in field">
            <a:extLst>
              <a:ext uri="{FF2B5EF4-FFF2-40B4-BE49-F238E27FC236}">
                <a16:creationId xmlns:a16="http://schemas.microsoft.com/office/drawing/2014/main" id="{DA83E825-1CAF-4AFD-619B-F9DF0FA1AA91}"/>
              </a:ext>
            </a:extLst>
          </p:cNvPr>
          <p:cNvPicPr>
            <a:picLocks noChangeAspect="1"/>
          </p:cNvPicPr>
          <p:nvPr/>
        </p:nvPicPr>
        <p:blipFill rotWithShape="1">
          <a:blip r:embed="rId7"/>
          <a:srcRect l="22841" r="2803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28335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D6588-7DDA-54A1-6AFF-D4F6170A3AF4}"/>
              </a:ext>
            </a:extLst>
          </p:cNvPr>
          <p:cNvSpPr>
            <a:spLocks noGrp="1"/>
          </p:cNvSpPr>
          <p:nvPr>
            <p:ph type="title"/>
          </p:nvPr>
        </p:nvSpPr>
        <p:spPr>
          <a:xfrm>
            <a:off x="838200" y="365125"/>
            <a:ext cx="10515600" cy="2311814"/>
          </a:xfrm>
        </p:spPr>
        <p:txBody>
          <a:bodyPr>
            <a:normAutofit fontScale="90000"/>
          </a:bodyPr>
          <a:lstStyle/>
          <a:p>
            <a:br>
              <a:rPr lang="en-GB" sz="4400" kern="100" dirty="0">
                <a:effectLst/>
                <a:latin typeface="Aptos" panose="020B0004020202020204" pitchFamily="34" charset="0"/>
                <a:ea typeface="Aptos" panose="020B0004020202020204" pitchFamily="34" charset="0"/>
                <a:cs typeface="Times New Roman" panose="02020603050405020304" pitchFamily="18" charset="0"/>
              </a:rPr>
            </a:br>
            <a:r>
              <a:rPr lang="en-GB" sz="4400" kern="100" dirty="0">
                <a:effectLst/>
                <a:latin typeface="Aptos" panose="020B0004020202020204" pitchFamily="34" charset="0"/>
                <a:ea typeface="Aptos" panose="020B0004020202020204" pitchFamily="34" charset="0"/>
                <a:cs typeface="Times New Roman" panose="02020603050405020304" pitchFamily="18" charset="0"/>
              </a:rPr>
              <a:t>World Building:</a:t>
            </a:r>
            <a:br>
              <a:rPr lang="en-GB" sz="4400" kern="100" dirty="0">
                <a:effectLst/>
                <a:latin typeface="Aptos" panose="020B0004020202020204" pitchFamily="34" charset="0"/>
                <a:ea typeface="Aptos" panose="020B0004020202020204" pitchFamily="34" charset="0"/>
                <a:cs typeface="Times New Roman" panose="02020603050405020304" pitchFamily="18" charset="0"/>
              </a:rPr>
            </a:br>
            <a:r>
              <a:rPr lang="en-GB" sz="3100" kern="100" dirty="0">
                <a:effectLst/>
                <a:latin typeface="Aptos" panose="020B0004020202020204" pitchFamily="34" charset="0"/>
                <a:ea typeface="Aptos" panose="020B0004020202020204" pitchFamily="34" charset="0"/>
                <a:cs typeface="Times New Roman" panose="02020603050405020304" pitchFamily="18" charset="0"/>
              </a:rPr>
              <a:t>Include the cultural beliefs of your characters.</a:t>
            </a:r>
            <a:br>
              <a:rPr lang="en-GB" sz="3200" kern="100" dirty="0">
                <a:effectLst/>
                <a:latin typeface="Aptos" panose="020B0004020202020204" pitchFamily="34" charset="0"/>
                <a:ea typeface="Aptos" panose="020B0004020202020204" pitchFamily="34" charset="0"/>
                <a:cs typeface="Times New Roman" panose="02020603050405020304" pitchFamily="18" charset="0"/>
              </a:rPr>
            </a:br>
            <a:r>
              <a:rPr lang="en-US" b="1" dirty="0">
                <a:solidFill>
                  <a:srgbClr val="C00000"/>
                </a:solidFill>
              </a:rPr>
              <a:t>Check your understanding!</a:t>
            </a:r>
            <a:br>
              <a:rPr lang="en-US" b="1" dirty="0">
                <a:solidFill>
                  <a:srgbClr val="C00000"/>
                </a:solidFill>
              </a:rPr>
            </a:br>
            <a:r>
              <a:rPr lang="en-GB" sz="1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Read or re-read the Chapter on Page 44 : The Word of the Duir.</a:t>
            </a:r>
            <a:br>
              <a:rPr lang="en-GB" sz="1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br>
            <a:r>
              <a:rPr lang="en-GB" sz="1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This chapter tells us a lot about the beliefs of the deer.</a:t>
            </a:r>
            <a:br>
              <a:rPr lang="en-GB" sz="1800" kern="100" dirty="0">
                <a:effectLst/>
                <a:latin typeface="Aptos" panose="020B0004020202020204" pitchFamily="34" charset="0"/>
                <a:ea typeface="Aptos" panose="020B0004020202020204" pitchFamily="34" charset="0"/>
                <a:cs typeface="Times New Roman" panose="02020603050405020304" pitchFamily="18" charset="0"/>
              </a:rPr>
            </a:br>
            <a:br>
              <a:rPr lang="en-GB"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sz="2700" b="1" dirty="0">
              <a:solidFill>
                <a:srgbClr val="C00000"/>
              </a:solidFill>
            </a:endParaRPr>
          </a:p>
        </p:txBody>
      </p:sp>
      <p:sp>
        <p:nvSpPr>
          <p:cNvPr id="3" name="Content Placeholder 2">
            <a:extLst>
              <a:ext uri="{FF2B5EF4-FFF2-40B4-BE49-F238E27FC236}">
                <a16:creationId xmlns:a16="http://schemas.microsoft.com/office/drawing/2014/main" id="{B50138F3-588F-C8F0-1E72-5DF269BAA522}"/>
              </a:ext>
            </a:extLst>
          </p:cNvPr>
          <p:cNvSpPr>
            <a:spLocks noGrp="1"/>
          </p:cNvSpPr>
          <p:nvPr>
            <p:ph sz="half" idx="1"/>
          </p:nvPr>
        </p:nvSpPr>
        <p:spPr>
          <a:xfrm>
            <a:off x="838200" y="3061251"/>
            <a:ext cx="5181600" cy="3115711"/>
          </a:xfrm>
          <a:ln w="38100">
            <a:solidFill>
              <a:srgbClr val="C00000"/>
            </a:solidFill>
          </a:ln>
        </p:spPr>
        <p:txBody>
          <a:bodyPr/>
          <a:lstStyle/>
          <a:p>
            <a:pPr marL="342900" lvl="0" indent="-342900" algn="just">
              <a:lnSpc>
                <a:spcPct val="115000"/>
              </a:lnSpc>
              <a:buFont typeface="+mj-lt"/>
              <a:buAutoNum type="arabicPeriod"/>
            </a:pPr>
            <a:r>
              <a:rPr lang="en-GB"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What are the men doing? What makes you think so?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pPr>
            <a:r>
              <a:rPr lang="en-GB"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What are they wearing? What makes you think so?</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pPr>
            <a:r>
              <a:rPr lang="en-GB"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How does Rowan and the other deer respond when they see the men?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mj-lt"/>
              <a:buAutoNum type="arabicPeriod"/>
            </a:pPr>
            <a:r>
              <a:rPr lang="en-GB"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How does this make them feel.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
        <p:nvSpPr>
          <p:cNvPr id="4" name="Content Placeholder 3">
            <a:extLst>
              <a:ext uri="{FF2B5EF4-FFF2-40B4-BE49-F238E27FC236}">
                <a16:creationId xmlns:a16="http://schemas.microsoft.com/office/drawing/2014/main" id="{488F9626-487A-0CA4-D6E5-9C98101A9E71}"/>
              </a:ext>
            </a:extLst>
          </p:cNvPr>
          <p:cNvSpPr>
            <a:spLocks noGrp="1"/>
          </p:cNvSpPr>
          <p:nvPr>
            <p:ph sz="half" idx="2"/>
          </p:nvPr>
        </p:nvSpPr>
        <p:spPr>
          <a:xfrm>
            <a:off x="6172200" y="3061251"/>
            <a:ext cx="5181600" cy="3115712"/>
          </a:xfrm>
          <a:ln w="38100">
            <a:solidFill>
              <a:srgbClr val="C00000"/>
            </a:solidFill>
          </a:ln>
        </p:spPr>
        <p:txBody>
          <a:bodyPr/>
          <a:lstStyle/>
          <a:p>
            <a:pPr marL="0" lvl="0" indent="0">
              <a:lnSpc>
                <a:spcPct val="115000"/>
              </a:lnSpc>
              <a:buNone/>
            </a:pPr>
            <a:r>
              <a:rPr lang="en-GB"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5. What is the Duir? </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buNone/>
            </a:pPr>
            <a:r>
              <a:rPr lang="en-GB"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6. Why is it important to the deer?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buNone/>
            </a:pPr>
            <a:r>
              <a:rPr lang="en-GB"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7. What does ‘taboo’  mean?</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buNone/>
            </a:pPr>
            <a:r>
              <a:rPr lang="en-GB"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8. What effect does the Duir have on Rowan?.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pic>
        <p:nvPicPr>
          <p:cNvPr id="5" name="Picture 4" descr="A colorful squares in the shape of a question mark&#10;&#10;Description automatically generated">
            <a:extLst>
              <a:ext uri="{FF2B5EF4-FFF2-40B4-BE49-F238E27FC236}">
                <a16:creationId xmlns:a16="http://schemas.microsoft.com/office/drawing/2014/main" id="{D4F2D4F2-5FBA-6053-F829-104E12B3EF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2629" y="1521032"/>
            <a:ext cx="2016940" cy="3319057"/>
          </a:xfrm>
          <a:prstGeom prst="rect">
            <a:avLst/>
          </a:prstGeom>
        </p:spPr>
      </p:pic>
    </p:spTree>
    <p:extLst>
      <p:ext uri="{BB962C8B-B14F-4D97-AF65-F5344CB8AC3E}">
        <p14:creationId xmlns:p14="http://schemas.microsoft.com/office/powerpoint/2010/main" val="2442711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F8E7-F04D-8405-EDF0-72029CD4EF47}"/>
              </a:ext>
            </a:extLst>
          </p:cNvPr>
          <p:cNvSpPr>
            <a:spLocks noGrp="1"/>
          </p:cNvSpPr>
          <p:nvPr>
            <p:ph type="title"/>
          </p:nvPr>
        </p:nvSpPr>
        <p:spPr>
          <a:xfrm>
            <a:off x="838200" y="365125"/>
            <a:ext cx="10515600" cy="1768474"/>
          </a:xfrm>
        </p:spPr>
        <p:txBody>
          <a:bodyPr>
            <a:normAutofit/>
          </a:bodyPr>
          <a:lstStyle/>
          <a:p>
            <a:r>
              <a:rPr lang="en-US" dirty="0"/>
              <a:t>World building</a:t>
            </a:r>
            <a:br>
              <a:rPr lang="en-US" dirty="0"/>
            </a:br>
            <a:r>
              <a:rPr lang="en-US" sz="2700" dirty="0"/>
              <a:t>How do your characters think about the world?</a:t>
            </a:r>
            <a:br>
              <a:rPr lang="en-US" dirty="0"/>
            </a:br>
            <a:r>
              <a:rPr lang="en-US" sz="1800" b="1" dirty="0"/>
              <a:t>Read the handout </a:t>
            </a:r>
            <a:r>
              <a:rPr lang="en-US" sz="1800" dirty="0"/>
              <a:t>about the moment when the deer arrive in the churchyard. This is an alien place for the deer, but they have some insights into its spiritual nature as they struggle to understand.</a:t>
            </a:r>
          </a:p>
        </p:txBody>
      </p:sp>
      <p:sp>
        <p:nvSpPr>
          <p:cNvPr id="3" name="Content Placeholder 2">
            <a:extLst>
              <a:ext uri="{FF2B5EF4-FFF2-40B4-BE49-F238E27FC236}">
                <a16:creationId xmlns:a16="http://schemas.microsoft.com/office/drawing/2014/main" id="{FEADB4F7-6C70-D202-A016-0D4AA3FE144E}"/>
              </a:ext>
            </a:extLst>
          </p:cNvPr>
          <p:cNvSpPr>
            <a:spLocks noGrp="1"/>
          </p:cNvSpPr>
          <p:nvPr>
            <p:ph idx="1"/>
          </p:nvPr>
        </p:nvSpPr>
        <p:spPr>
          <a:xfrm>
            <a:off x="838200" y="2133599"/>
            <a:ext cx="10515600" cy="4043363"/>
          </a:xfrm>
          <a:ln w="57150">
            <a:solidFill>
              <a:srgbClr val="C00000"/>
            </a:solidFill>
          </a:ln>
        </p:spPr>
        <p:txBody>
          <a:bodyPr>
            <a:normAutofit fontScale="92500" lnSpcReduction="10000"/>
          </a:bodyPr>
          <a:lstStyle/>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b="1" kern="0" dirty="0">
                <a:solidFill>
                  <a:srgbClr val="000000"/>
                </a:solidFill>
                <a:latin typeface="Aptos" panose="020B0004020202020204" pitchFamily="34" charset="0"/>
                <a:ea typeface="Aptos" panose="020B0004020202020204" pitchFamily="34" charset="0"/>
                <a:cs typeface="Garamond" panose="02020404030301010803" pitchFamily="18" charset="0"/>
              </a:rPr>
              <a:t> Speaking and listening task.</a:t>
            </a: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dirty="0">
                <a:solidFill>
                  <a:srgbClr val="000000"/>
                </a:solidFill>
                <a:latin typeface="Aptos" panose="020B0004020202020204" pitchFamily="34" charset="0"/>
                <a:ea typeface="Aptos" panose="020B0004020202020204" pitchFamily="34" charset="0"/>
                <a:cs typeface="Garamond" panose="02020404030301010803" pitchFamily="18" charset="0"/>
              </a:rPr>
              <a:t>With a partner discuss :</a:t>
            </a: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dirty="0">
                <a:solidFill>
                  <a:srgbClr val="000000"/>
                </a:solidFill>
                <a:effectLst/>
                <a:latin typeface="Aptos" panose="020B0004020202020204" pitchFamily="34" charset="0"/>
                <a:ea typeface="Aptos" panose="020B0004020202020204" pitchFamily="34" charset="0"/>
                <a:cs typeface="Garamond" panose="02020404030301010803" pitchFamily="18" charset="0"/>
              </a:rPr>
              <a:t>-How does the reader know it’s a churchyard?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dirty="0">
                <a:solidFill>
                  <a:srgbClr val="000000"/>
                </a:solidFill>
                <a:effectLst/>
                <a:latin typeface="Aptos" panose="020B0004020202020204" pitchFamily="34" charset="0"/>
                <a:ea typeface="Aptos" panose="020B0004020202020204" pitchFamily="34" charset="0"/>
                <a:cs typeface="Garamond" panose="02020404030301010803" pitchFamily="18" charset="0"/>
              </a:rPr>
              <a:t>-What are the deer’s thoughts about man?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dirty="0">
                <a:solidFill>
                  <a:srgbClr val="000000"/>
                </a:solidFill>
                <a:effectLst/>
                <a:latin typeface="Aptos" panose="020B0004020202020204" pitchFamily="34" charset="0"/>
                <a:ea typeface="Aptos" panose="020B0004020202020204" pitchFamily="34" charset="0"/>
                <a:cs typeface="Garamond" panose="02020404030301010803"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600" b="1" kern="0" dirty="0">
                <a:solidFill>
                  <a:srgbClr val="000000"/>
                </a:solidFill>
                <a:effectLst/>
                <a:latin typeface="Aptos" panose="020B0004020202020204" pitchFamily="34" charset="0"/>
                <a:ea typeface="Aptos" panose="020B0004020202020204" pitchFamily="34" charset="0"/>
                <a:cs typeface="Garamond" panose="02020404030301010803" pitchFamily="18" charset="0"/>
              </a:rPr>
              <a:t>Writing Task:</a:t>
            </a: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b="1" kern="0" dirty="0">
                <a:solidFill>
                  <a:srgbClr val="000000"/>
                </a:solidFill>
                <a:effectLst/>
                <a:latin typeface="Aptos" panose="020B0004020202020204" pitchFamily="34" charset="0"/>
                <a:ea typeface="Aptos" panose="020B0004020202020204" pitchFamily="34" charset="0"/>
                <a:cs typeface="Garamond" panose="02020404030301010803" pitchFamily="18" charset="0"/>
              </a:rPr>
              <a:t>Mission: choose one of the following:</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b="1" kern="0" dirty="0">
                <a:solidFill>
                  <a:srgbClr val="000000"/>
                </a:solidFill>
                <a:effectLst/>
                <a:latin typeface="Aptos" panose="020B0004020202020204" pitchFamily="34" charset="0"/>
                <a:ea typeface="Aptos" panose="020B0004020202020204" pitchFamily="34" charset="0"/>
                <a:cs typeface="Garamond" panose="02020404030301010803" pitchFamily="18" charset="0"/>
              </a:rPr>
              <a:t>Either </a:t>
            </a: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dirty="0">
                <a:solidFill>
                  <a:srgbClr val="000000"/>
                </a:solidFill>
                <a:effectLst/>
                <a:latin typeface="Aptos" panose="020B0004020202020204" pitchFamily="34" charset="0"/>
                <a:ea typeface="Aptos" panose="020B0004020202020204" pitchFamily="34" charset="0"/>
                <a:cs typeface="Garamond" panose="02020404030301010803" pitchFamily="18" charset="0"/>
              </a:rPr>
              <a:t>Write part of story when someone arrives on a strange planet.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b="1" kern="0" dirty="0">
                <a:solidFill>
                  <a:srgbClr val="000000"/>
                </a:solidFill>
                <a:effectLst/>
                <a:latin typeface="Aptos" panose="020B0004020202020204" pitchFamily="34" charset="0"/>
                <a:ea typeface="Aptos" panose="020B0004020202020204" pitchFamily="34" charset="0"/>
                <a:cs typeface="Garamond" panose="02020404030301010803" pitchFamily="18" charset="0"/>
              </a:rPr>
              <a:t>Or</a:t>
            </a: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dirty="0">
                <a:solidFill>
                  <a:srgbClr val="000000"/>
                </a:solidFill>
                <a:effectLst/>
                <a:latin typeface="Aptos" panose="020B0004020202020204" pitchFamily="34" charset="0"/>
                <a:ea typeface="Aptos" panose="020B0004020202020204" pitchFamily="34" charset="0"/>
                <a:cs typeface="Garamond" panose="02020404030301010803" pitchFamily="18" charset="0"/>
              </a:rPr>
              <a:t>  Write part of a story when someone travels in time and unexpectedly arrives in a puzzling place in history.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89014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245A7F-40BB-CDC1-3E6A-25D60E8ABA95}"/>
              </a:ext>
            </a:extLst>
          </p:cNvPr>
          <p:cNvSpPr>
            <a:spLocks noGrp="1"/>
          </p:cNvSpPr>
          <p:nvPr>
            <p:ph type="title"/>
          </p:nvPr>
        </p:nvSpPr>
        <p:spPr>
          <a:xfrm>
            <a:off x="6513788" y="365125"/>
            <a:ext cx="4840010" cy="1807305"/>
          </a:xfrm>
        </p:spPr>
        <p:txBody>
          <a:bodyPr>
            <a:normAutofit/>
          </a:bodyPr>
          <a:lstStyle/>
          <a:p>
            <a:r>
              <a:rPr lang="en-US" dirty="0"/>
              <a:t>World Building</a:t>
            </a:r>
            <a:br>
              <a:rPr lang="en-US" dirty="0"/>
            </a:br>
            <a:r>
              <a:rPr lang="en-US" dirty="0"/>
              <a:t>Add in myths </a:t>
            </a:r>
          </a:p>
        </p:txBody>
      </p:sp>
      <p:pic>
        <p:nvPicPr>
          <p:cNvPr id="5" name="Picture 4">
            <a:extLst>
              <a:ext uri="{FF2B5EF4-FFF2-40B4-BE49-F238E27FC236}">
                <a16:creationId xmlns:a16="http://schemas.microsoft.com/office/drawing/2014/main" id="{6D9454BD-16A7-79DD-A131-3EFFE7762472}"/>
              </a:ext>
            </a:extLst>
          </p:cNvPr>
          <p:cNvPicPr>
            <a:picLocks noChangeAspect="1"/>
          </p:cNvPicPr>
          <p:nvPr/>
        </p:nvPicPr>
        <p:blipFill rotWithShape="1">
          <a:blip r:embed="rId2"/>
          <a:srcRect l="12478" r="37353"/>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54933160-1B8B-C23C-11F2-C17F6DADF839}"/>
              </a:ext>
            </a:extLst>
          </p:cNvPr>
          <p:cNvSpPr>
            <a:spLocks noGrp="1"/>
          </p:cNvSpPr>
          <p:nvPr>
            <p:ph idx="1"/>
          </p:nvPr>
        </p:nvSpPr>
        <p:spPr>
          <a:xfrm>
            <a:off x="6513788" y="2333297"/>
            <a:ext cx="4840010" cy="3843666"/>
          </a:xfrm>
        </p:spPr>
        <p:txBody>
          <a:bodyPr>
            <a:normAutofit/>
          </a:bodyPr>
          <a:lstStyle/>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700" b="1" kern="0" dirty="0">
                <a:effectLst/>
                <a:latin typeface="Aptos" panose="020B0004020202020204" pitchFamily="34" charset="0"/>
                <a:ea typeface="Aptos" panose="020B0004020202020204" pitchFamily="34" charset="0"/>
                <a:cs typeface="Garamond" panose="02020404030301010803" pitchFamily="18" charset="0"/>
              </a:rPr>
              <a:t>Mission task:</a:t>
            </a:r>
            <a:r>
              <a:rPr lang="en-GB" sz="1700" kern="0" dirty="0">
                <a:effectLst/>
                <a:latin typeface="Aptos" panose="020B0004020202020204" pitchFamily="34" charset="0"/>
                <a:ea typeface="Aptos" panose="020B0004020202020204" pitchFamily="34" charset="0"/>
                <a:cs typeface="Garamond" panose="02020404030301010803" pitchFamily="18" charset="0"/>
              </a:rPr>
              <a:t> write a deer myth of your own to explain one of the following:</a:t>
            </a:r>
            <a:endParaRPr lang="en-GB" sz="17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700" kern="0" dirty="0">
                <a:effectLst/>
                <a:latin typeface="Aptos" panose="020B0004020202020204" pitchFamily="34" charset="0"/>
                <a:ea typeface="Aptos" panose="020B0004020202020204" pitchFamily="34" charset="0"/>
                <a:cs typeface="Garamond" panose="02020404030301010803" pitchFamily="18" charset="0"/>
              </a:rPr>
              <a:t>A thunderstorm</a:t>
            </a:r>
            <a:endParaRPr lang="en-GB" sz="17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700" kern="0" dirty="0">
                <a:effectLst/>
                <a:latin typeface="Aptos" panose="020B0004020202020204" pitchFamily="34" charset="0"/>
                <a:ea typeface="Aptos" panose="020B0004020202020204" pitchFamily="34" charset="0"/>
                <a:cs typeface="Garamond" panose="02020404030301010803" pitchFamily="18" charset="0"/>
              </a:rPr>
              <a:t>Trees and why some shed their leaves, and some don’t.</a:t>
            </a:r>
            <a:endParaRPr lang="en-GB" sz="17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700" kern="0" dirty="0">
                <a:effectLst/>
                <a:latin typeface="Aptos" panose="020B0004020202020204" pitchFamily="34" charset="0"/>
                <a:ea typeface="Aptos" panose="020B0004020202020204" pitchFamily="34" charset="0"/>
                <a:cs typeface="Garamond" panose="02020404030301010803" pitchFamily="18" charset="0"/>
              </a:rPr>
              <a:t>Snow or rain.</a:t>
            </a:r>
            <a:endParaRPr lang="en-GB" sz="17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700" kern="0" dirty="0">
                <a:effectLst/>
                <a:latin typeface="Aptos" panose="020B0004020202020204" pitchFamily="34" charset="0"/>
                <a:ea typeface="Aptos" panose="020B0004020202020204" pitchFamily="34" charset="0"/>
                <a:cs typeface="Garamond" panose="02020404030301010803" pitchFamily="18" charset="0"/>
              </a:rPr>
              <a:t>The seasons.</a:t>
            </a:r>
            <a:endParaRPr lang="en-GB" sz="17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700" kern="0" dirty="0">
                <a:effectLst/>
                <a:latin typeface="Aptos" panose="020B0004020202020204" pitchFamily="34" charset="0"/>
                <a:ea typeface="Aptos" panose="020B0004020202020204" pitchFamily="34" charset="0"/>
                <a:cs typeface="Garamond" panose="02020404030301010803" pitchFamily="18" charset="0"/>
              </a:rPr>
              <a:t> </a:t>
            </a:r>
            <a:endParaRPr lang="en-GB" sz="17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700" b="1" kern="0" dirty="0">
                <a:effectLst/>
                <a:latin typeface="Aptos" panose="020B0004020202020204" pitchFamily="34" charset="0"/>
                <a:ea typeface="Aptos" panose="020B0004020202020204" pitchFamily="34" charset="0"/>
                <a:cs typeface="Garamond" panose="02020404030301010803" pitchFamily="18" charset="0"/>
              </a:rPr>
              <a:t>Super-power mission:</a:t>
            </a:r>
            <a:endParaRPr lang="en-GB" sz="17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700" kern="0" dirty="0">
                <a:effectLst/>
                <a:latin typeface="Aptos" panose="020B0004020202020204" pitchFamily="34" charset="0"/>
                <a:ea typeface="Aptos" panose="020B0004020202020204" pitchFamily="34" charset="0"/>
                <a:cs typeface="Garamond" panose="02020404030301010803" pitchFamily="18" charset="0"/>
              </a:rPr>
              <a:t>Research some of the  story myths of First Nation people from either Canada or America.</a:t>
            </a:r>
            <a:endParaRPr lang="en-GB" sz="17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700" dirty="0"/>
          </a:p>
        </p:txBody>
      </p:sp>
    </p:spTree>
    <p:extLst>
      <p:ext uri="{BB962C8B-B14F-4D97-AF65-F5344CB8AC3E}">
        <p14:creationId xmlns:p14="http://schemas.microsoft.com/office/powerpoint/2010/main" val="3200113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664</Words>
  <Application>Microsoft Macintosh PowerPoint</Application>
  <PresentationFormat>Widescreen</PresentationFormat>
  <Paragraphs>72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Arial</vt:lpstr>
      <vt:lpstr>Calibri</vt:lpstr>
      <vt:lpstr>Calibri Light</vt:lpstr>
      <vt:lpstr>Office Theme</vt:lpstr>
      <vt:lpstr>Student Mission Book 3</vt:lpstr>
      <vt:lpstr>World Building</vt:lpstr>
      <vt:lpstr>In this unit you will: </vt:lpstr>
      <vt:lpstr>Author’s Note:</vt:lpstr>
      <vt:lpstr>World Building:  Add emotion to  physical details</vt:lpstr>
      <vt:lpstr>Author’s Note</vt:lpstr>
      <vt:lpstr> World Building: Include the cultural beliefs of your characters. Check your understanding! Read or re-read the Chapter on Page 44 : The Word of the Duir. This chapter tells us a lot about the beliefs of the deer.  </vt:lpstr>
      <vt:lpstr>World building How do your characters think about the world? Read the handout about the moment when the deer arrive in the churchyard. This is an alien place for the deer, but they have some insights into its spiritual nature as they struggle to understand.</vt:lpstr>
      <vt:lpstr>World Building Add in myths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Green</dc:creator>
  <cp:lastModifiedBy>sarah Green</cp:lastModifiedBy>
  <cp:revision>13</cp:revision>
  <dcterms:created xsi:type="dcterms:W3CDTF">2024-04-15T09:45:43Z</dcterms:created>
  <dcterms:modified xsi:type="dcterms:W3CDTF">2024-04-23T07:41:13Z</dcterms:modified>
</cp:coreProperties>
</file>