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9" r:id="rId4"/>
    <p:sldId id="258" r:id="rId5"/>
    <p:sldId id="260" r:id="rId6"/>
    <p:sldId id="263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88"/>
  </p:normalViewPr>
  <p:slideViewPr>
    <p:cSldViewPr snapToGrid="0">
      <p:cViewPr varScale="1">
        <p:scale>
          <a:sx n="96" d="100"/>
          <a:sy n="96" d="100"/>
        </p:scale>
        <p:origin x="8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04E6A4-B178-4686-9BD1-51EA3C47C315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3F1869-96D3-40C1-A86C-91A5A79ED01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Read some extracts from the book</a:t>
          </a:r>
        </a:p>
      </dgm:t>
    </dgm:pt>
    <dgm:pt modelId="{07776465-ECB9-4C08-8960-2B624347573C}" type="parTrans" cxnId="{9AD5DB33-C407-4056-BF21-E0367ECBC09A}">
      <dgm:prSet/>
      <dgm:spPr/>
      <dgm:t>
        <a:bodyPr/>
        <a:lstStyle/>
        <a:p>
          <a:endParaRPr lang="en-US"/>
        </a:p>
      </dgm:t>
    </dgm:pt>
    <dgm:pt modelId="{4F3A71D5-9625-4C39-8401-820E110F2DFC}" type="sibTrans" cxnId="{9AD5DB33-C407-4056-BF21-E0367ECBC09A}">
      <dgm:prSet/>
      <dgm:spPr/>
      <dgm:t>
        <a:bodyPr/>
        <a:lstStyle/>
        <a:p>
          <a:endParaRPr lang="en-US"/>
        </a:p>
      </dgm:t>
    </dgm:pt>
    <dgm:pt modelId="{D492F257-8879-46C4-B07A-3220F8C7323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Research the facts</a:t>
          </a:r>
        </a:p>
      </dgm:t>
    </dgm:pt>
    <dgm:pt modelId="{3632B292-F250-4738-A833-EFAECCA59AD0}" type="parTrans" cxnId="{3930A938-6964-4132-B458-93E3E95246DF}">
      <dgm:prSet/>
      <dgm:spPr/>
      <dgm:t>
        <a:bodyPr/>
        <a:lstStyle/>
        <a:p>
          <a:endParaRPr lang="en-US"/>
        </a:p>
      </dgm:t>
    </dgm:pt>
    <dgm:pt modelId="{00DDF04A-F1A5-4D25-A0B3-D2B23DAFA9F6}" type="sibTrans" cxnId="{3930A938-6964-4132-B458-93E3E95246DF}">
      <dgm:prSet/>
      <dgm:spPr/>
      <dgm:t>
        <a:bodyPr/>
        <a:lstStyle/>
        <a:p>
          <a:endParaRPr lang="en-US"/>
        </a:p>
      </dgm:t>
    </dgm:pt>
    <dgm:pt modelId="{AF20D464-39C3-41FE-9498-9CDEE2949BB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Design a leaflet about the environment</a:t>
          </a:r>
        </a:p>
      </dgm:t>
    </dgm:pt>
    <dgm:pt modelId="{60EAEA28-F5EF-4E32-9F57-0815D52A31D1}" type="parTrans" cxnId="{2D93A29C-060A-406F-8FF1-62DBC383E6C1}">
      <dgm:prSet/>
      <dgm:spPr/>
      <dgm:t>
        <a:bodyPr/>
        <a:lstStyle/>
        <a:p>
          <a:endParaRPr lang="en-US"/>
        </a:p>
      </dgm:t>
    </dgm:pt>
    <dgm:pt modelId="{98FAE289-F68C-43FB-B0CA-D46DC98E40D7}" type="sibTrans" cxnId="{2D93A29C-060A-406F-8FF1-62DBC383E6C1}">
      <dgm:prSet/>
      <dgm:spPr/>
      <dgm:t>
        <a:bodyPr/>
        <a:lstStyle/>
        <a:p>
          <a:endParaRPr lang="en-US"/>
        </a:p>
      </dgm:t>
    </dgm:pt>
    <dgm:pt modelId="{4B2A5687-FA0F-4FD6-A85A-025C8E1454E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Be given a big challenge</a:t>
          </a:r>
        </a:p>
      </dgm:t>
    </dgm:pt>
    <dgm:pt modelId="{2092DAB2-774D-4EF2-8AD3-5867A1BA9A21}" type="parTrans" cxnId="{B0604E7F-3167-4AAE-BA6C-521BF59CF1C6}">
      <dgm:prSet/>
      <dgm:spPr/>
      <dgm:t>
        <a:bodyPr/>
        <a:lstStyle/>
        <a:p>
          <a:endParaRPr lang="en-US"/>
        </a:p>
      </dgm:t>
    </dgm:pt>
    <dgm:pt modelId="{27861E0B-4149-4228-9481-4B000046012D}" type="sibTrans" cxnId="{B0604E7F-3167-4AAE-BA6C-521BF59CF1C6}">
      <dgm:prSet/>
      <dgm:spPr/>
      <dgm:t>
        <a:bodyPr/>
        <a:lstStyle/>
        <a:p>
          <a:endParaRPr lang="en-US"/>
        </a:p>
      </dgm:t>
    </dgm:pt>
    <dgm:pt modelId="{A6B5C030-F72F-4BBB-A5ED-1F03239593D7}" type="pres">
      <dgm:prSet presAssocID="{6104E6A4-B178-4686-9BD1-51EA3C47C315}" presName="root" presStyleCnt="0">
        <dgm:presLayoutVars>
          <dgm:dir/>
          <dgm:resizeHandles val="exact"/>
        </dgm:presLayoutVars>
      </dgm:prSet>
      <dgm:spPr/>
    </dgm:pt>
    <dgm:pt modelId="{8145CA81-564E-44A2-A118-50B425F567A4}" type="pres">
      <dgm:prSet presAssocID="{1E3F1869-96D3-40C1-A86C-91A5A79ED01F}" presName="compNode" presStyleCnt="0"/>
      <dgm:spPr/>
    </dgm:pt>
    <dgm:pt modelId="{2A5B3891-AF5C-4EF5-A500-3D548A82C20D}" type="pres">
      <dgm:prSet presAssocID="{1E3F1869-96D3-40C1-A86C-91A5A79ED01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3740F09D-5A2B-4555-9F81-951DA297FA04}" type="pres">
      <dgm:prSet presAssocID="{1E3F1869-96D3-40C1-A86C-91A5A79ED01F}" presName="spaceRect" presStyleCnt="0"/>
      <dgm:spPr/>
    </dgm:pt>
    <dgm:pt modelId="{26065CD8-730E-4621-85FD-1FEE7C7FDBEC}" type="pres">
      <dgm:prSet presAssocID="{1E3F1869-96D3-40C1-A86C-91A5A79ED01F}" presName="textRect" presStyleLbl="revTx" presStyleIdx="0" presStyleCnt="4">
        <dgm:presLayoutVars>
          <dgm:chMax val="1"/>
          <dgm:chPref val="1"/>
        </dgm:presLayoutVars>
      </dgm:prSet>
      <dgm:spPr/>
    </dgm:pt>
    <dgm:pt modelId="{B0F7F3B9-FDE4-485E-88FB-393CE00B29B5}" type="pres">
      <dgm:prSet presAssocID="{4F3A71D5-9625-4C39-8401-820E110F2DFC}" presName="sibTrans" presStyleCnt="0"/>
      <dgm:spPr/>
    </dgm:pt>
    <dgm:pt modelId="{F14C6E33-0D29-4344-8EC1-C9009030326A}" type="pres">
      <dgm:prSet presAssocID="{D492F257-8879-46C4-B07A-3220F8C73239}" presName="compNode" presStyleCnt="0"/>
      <dgm:spPr/>
    </dgm:pt>
    <dgm:pt modelId="{502DBB68-05DC-4BE8-9C53-A295F2B2715B}" type="pres">
      <dgm:prSet presAssocID="{D492F257-8879-46C4-B07A-3220F8C7323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9D54573C-0C60-42B4-BFAA-147CFD10C4ED}" type="pres">
      <dgm:prSet presAssocID="{D492F257-8879-46C4-B07A-3220F8C73239}" presName="spaceRect" presStyleCnt="0"/>
      <dgm:spPr/>
    </dgm:pt>
    <dgm:pt modelId="{224644A9-809C-4E3D-895E-CD866EBFAF73}" type="pres">
      <dgm:prSet presAssocID="{D492F257-8879-46C4-B07A-3220F8C73239}" presName="textRect" presStyleLbl="revTx" presStyleIdx="1" presStyleCnt="4">
        <dgm:presLayoutVars>
          <dgm:chMax val="1"/>
          <dgm:chPref val="1"/>
        </dgm:presLayoutVars>
      </dgm:prSet>
      <dgm:spPr/>
    </dgm:pt>
    <dgm:pt modelId="{2B708BBE-7BF2-4A74-95B6-49E8EA7D39E8}" type="pres">
      <dgm:prSet presAssocID="{00DDF04A-F1A5-4D25-A0B3-D2B23DAFA9F6}" presName="sibTrans" presStyleCnt="0"/>
      <dgm:spPr/>
    </dgm:pt>
    <dgm:pt modelId="{40EBBC5C-7101-424B-96C0-37F783A569FD}" type="pres">
      <dgm:prSet presAssocID="{AF20D464-39C3-41FE-9498-9CDEE2949BBC}" presName="compNode" presStyleCnt="0"/>
      <dgm:spPr/>
    </dgm:pt>
    <dgm:pt modelId="{025D7A48-38E3-4D40-8A6E-4252D6A81D25}" type="pres">
      <dgm:prSet presAssocID="{AF20D464-39C3-41FE-9498-9CDEE2949BB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eaf"/>
        </a:ext>
      </dgm:extLst>
    </dgm:pt>
    <dgm:pt modelId="{8266CD06-5515-4389-A6B0-F0F03BD49AFD}" type="pres">
      <dgm:prSet presAssocID="{AF20D464-39C3-41FE-9498-9CDEE2949BBC}" presName="spaceRect" presStyleCnt="0"/>
      <dgm:spPr/>
    </dgm:pt>
    <dgm:pt modelId="{D23A3E4F-C742-4C67-91D0-4FB3D6411E89}" type="pres">
      <dgm:prSet presAssocID="{AF20D464-39C3-41FE-9498-9CDEE2949BBC}" presName="textRect" presStyleLbl="revTx" presStyleIdx="2" presStyleCnt="4">
        <dgm:presLayoutVars>
          <dgm:chMax val="1"/>
          <dgm:chPref val="1"/>
        </dgm:presLayoutVars>
      </dgm:prSet>
      <dgm:spPr/>
    </dgm:pt>
    <dgm:pt modelId="{3A20CC83-41C9-4C9A-81EB-2396110F8C9D}" type="pres">
      <dgm:prSet presAssocID="{98FAE289-F68C-43FB-B0CA-D46DC98E40D7}" presName="sibTrans" presStyleCnt="0"/>
      <dgm:spPr/>
    </dgm:pt>
    <dgm:pt modelId="{4FB74CC6-805A-4CF7-B454-C2A97282F37D}" type="pres">
      <dgm:prSet presAssocID="{4B2A5687-FA0F-4FD6-A85A-025C8E1454E4}" presName="compNode" presStyleCnt="0"/>
      <dgm:spPr/>
    </dgm:pt>
    <dgm:pt modelId="{FBD302A0-DDE5-4536-8597-88E021CEF749}" type="pres">
      <dgm:prSet presAssocID="{4B2A5687-FA0F-4FD6-A85A-025C8E1454E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dium"/>
        </a:ext>
      </dgm:extLst>
    </dgm:pt>
    <dgm:pt modelId="{F802D954-9506-4D1E-A998-CD5BEA655E05}" type="pres">
      <dgm:prSet presAssocID="{4B2A5687-FA0F-4FD6-A85A-025C8E1454E4}" presName="spaceRect" presStyleCnt="0"/>
      <dgm:spPr/>
    </dgm:pt>
    <dgm:pt modelId="{15D2241E-5AF0-43B1-8DD7-C680474FE93A}" type="pres">
      <dgm:prSet presAssocID="{4B2A5687-FA0F-4FD6-A85A-025C8E1454E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A25B30E-9965-4C92-82F0-DB1381869E82}" type="presOf" srcId="{4B2A5687-FA0F-4FD6-A85A-025C8E1454E4}" destId="{15D2241E-5AF0-43B1-8DD7-C680474FE93A}" srcOrd="0" destOrd="0" presId="urn:microsoft.com/office/officeart/2018/2/layout/IconLabelList"/>
    <dgm:cxn modelId="{8C575D21-D5D5-4613-913F-0DA13229DDAD}" type="presOf" srcId="{D492F257-8879-46C4-B07A-3220F8C73239}" destId="{224644A9-809C-4E3D-895E-CD866EBFAF73}" srcOrd="0" destOrd="0" presId="urn:microsoft.com/office/officeart/2018/2/layout/IconLabelList"/>
    <dgm:cxn modelId="{9B73E22F-FA13-454F-90D0-43622A14ED68}" type="presOf" srcId="{1E3F1869-96D3-40C1-A86C-91A5A79ED01F}" destId="{26065CD8-730E-4621-85FD-1FEE7C7FDBEC}" srcOrd="0" destOrd="0" presId="urn:microsoft.com/office/officeart/2018/2/layout/IconLabelList"/>
    <dgm:cxn modelId="{9AD5DB33-C407-4056-BF21-E0367ECBC09A}" srcId="{6104E6A4-B178-4686-9BD1-51EA3C47C315}" destId="{1E3F1869-96D3-40C1-A86C-91A5A79ED01F}" srcOrd="0" destOrd="0" parTransId="{07776465-ECB9-4C08-8960-2B624347573C}" sibTransId="{4F3A71D5-9625-4C39-8401-820E110F2DFC}"/>
    <dgm:cxn modelId="{3930A938-6964-4132-B458-93E3E95246DF}" srcId="{6104E6A4-B178-4686-9BD1-51EA3C47C315}" destId="{D492F257-8879-46C4-B07A-3220F8C73239}" srcOrd="1" destOrd="0" parTransId="{3632B292-F250-4738-A833-EFAECCA59AD0}" sibTransId="{00DDF04A-F1A5-4D25-A0B3-D2B23DAFA9F6}"/>
    <dgm:cxn modelId="{51FE245E-95F5-4D24-866F-3CA5F578ED6B}" type="presOf" srcId="{AF20D464-39C3-41FE-9498-9CDEE2949BBC}" destId="{D23A3E4F-C742-4C67-91D0-4FB3D6411E89}" srcOrd="0" destOrd="0" presId="urn:microsoft.com/office/officeart/2018/2/layout/IconLabelList"/>
    <dgm:cxn modelId="{887BFB76-FE0A-46E0-8958-005E6D8D95BE}" type="presOf" srcId="{6104E6A4-B178-4686-9BD1-51EA3C47C315}" destId="{A6B5C030-F72F-4BBB-A5ED-1F03239593D7}" srcOrd="0" destOrd="0" presId="urn:microsoft.com/office/officeart/2018/2/layout/IconLabelList"/>
    <dgm:cxn modelId="{B0604E7F-3167-4AAE-BA6C-521BF59CF1C6}" srcId="{6104E6A4-B178-4686-9BD1-51EA3C47C315}" destId="{4B2A5687-FA0F-4FD6-A85A-025C8E1454E4}" srcOrd="3" destOrd="0" parTransId="{2092DAB2-774D-4EF2-8AD3-5867A1BA9A21}" sibTransId="{27861E0B-4149-4228-9481-4B000046012D}"/>
    <dgm:cxn modelId="{2D93A29C-060A-406F-8FF1-62DBC383E6C1}" srcId="{6104E6A4-B178-4686-9BD1-51EA3C47C315}" destId="{AF20D464-39C3-41FE-9498-9CDEE2949BBC}" srcOrd="2" destOrd="0" parTransId="{60EAEA28-F5EF-4E32-9F57-0815D52A31D1}" sibTransId="{98FAE289-F68C-43FB-B0CA-D46DC98E40D7}"/>
    <dgm:cxn modelId="{1BF4C3A2-DFF8-4AF7-896D-1C775380E17B}" type="presParOf" srcId="{A6B5C030-F72F-4BBB-A5ED-1F03239593D7}" destId="{8145CA81-564E-44A2-A118-50B425F567A4}" srcOrd="0" destOrd="0" presId="urn:microsoft.com/office/officeart/2018/2/layout/IconLabelList"/>
    <dgm:cxn modelId="{96537BC8-DA0F-4A45-9604-0BDFD23F6D9C}" type="presParOf" srcId="{8145CA81-564E-44A2-A118-50B425F567A4}" destId="{2A5B3891-AF5C-4EF5-A500-3D548A82C20D}" srcOrd="0" destOrd="0" presId="urn:microsoft.com/office/officeart/2018/2/layout/IconLabelList"/>
    <dgm:cxn modelId="{ED4F76FC-EB25-439F-80CF-5A79F072CC58}" type="presParOf" srcId="{8145CA81-564E-44A2-A118-50B425F567A4}" destId="{3740F09D-5A2B-4555-9F81-951DA297FA04}" srcOrd="1" destOrd="0" presId="urn:microsoft.com/office/officeart/2018/2/layout/IconLabelList"/>
    <dgm:cxn modelId="{EAAE59BD-AE79-4531-9CBA-2E946F29F346}" type="presParOf" srcId="{8145CA81-564E-44A2-A118-50B425F567A4}" destId="{26065CD8-730E-4621-85FD-1FEE7C7FDBEC}" srcOrd="2" destOrd="0" presId="urn:microsoft.com/office/officeart/2018/2/layout/IconLabelList"/>
    <dgm:cxn modelId="{B2C9912A-482F-441F-B787-224ADC3BF723}" type="presParOf" srcId="{A6B5C030-F72F-4BBB-A5ED-1F03239593D7}" destId="{B0F7F3B9-FDE4-485E-88FB-393CE00B29B5}" srcOrd="1" destOrd="0" presId="urn:microsoft.com/office/officeart/2018/2/layout/IconLabelList"/>
    <dgm:cxn modelId="{62207709-F964-4A44-9CDE-14706319508A}" type="presParOf" srcId="{A6B5C030-F72F-4BBB-A5ED-1F03239593D7}" destId="{F14C6E33-0D29-4344-8EC1-C9009030326A}" srcOrd="2" destOrd="0" presId="urn:microsoft.com/office/officeart/2018/2/layout/IconLabelList"/>
    <dgm:cxn modelId="{2D07B9A8-B5F2-4D94-AFAE-431EE9CFD4A6}" type="presParOf" srcId="{F14C6E33-0D29-4344-8EC1-C9009030326A}" destId="{502DBB68-05DC-4BE8-9C53-A295F2B2715B}" srcOrd="0" destOrd="0" presId="urn:microsoft.com/office/officeart/2018/2/layout/IconLabelList"/>
    <dgm:cxn modelId="{8B7F3E6B-1251-4D7C-BCC0-5E663926EF1D}" type="presParOf" srcId="{F14C6E33-0D29-4344-8EC1-C9009030326A}" destId="{9D54573C-0C60-42B4-BFAA-147CFD10C4ED}" srcOrd="1" destOrd="0" presId="urn:microsoft.com/office/officeart/2018/2/layout/IconLabelList"/>
    <dgm:cxn modelId="{8F81D7A6-18F0-4870-8A42-CD1B6F1A4D97}" type="presParOf" srcId="{F14C6E33-0D29-4344-8EC1-C9009030326A}" destId="{224644A9-809C-4E3D-895E-CD866EBFAF73}" srcOrd="2" destOrd="0" presId="urn:microsoft.com/office/officeart/2018/2/layout/IconLabelList"/>
    <dgm:cxn modelId="{AC43A431-2590-4C93-B89D-E3C9E7FFAEF1}" type="presParOf" srcId="{A6B5C030-F72F-4BBB-A5ED-1F03239593D7}" destId="{2B708BBE-7BF2-4A74-95B6-49E8EA7D39E8}" srcOrd="3" destOrd="0" presId="urn:microsoft.com/office/officeart/2018/2/layout/IconLabelList"/>
    <dgm:cxn modelId="{D57B8A97-5262-46B5-8AA7-FF9EB613C290}" type="presParOf" srcId="{A6B5C030-F72F-4BBB-A5ED-1F03239593D7}" destId="{40EBBC5C-7101-424B-96C0-37F783A569FD}" srcOrd="4" destOrd="0" presId="urn:microsoft.com/office/officeart/2018/2/layout/IconLabelList"/>
    <dgm:cxn modelId="{807ADCD7-F1C5-4B61-86DD-0C13A4D69A08}" type="presParOf" srcId="{40EBBC5C-7101-424B-96C0-37F783A569FD}" destId="{025D7A48-38E3-4D40-8A6E-4252D6A81D25}" srcOrd="0" destOrd="0" presId="urn:microsoft.com/office/officeart/2018/2/layout/IconLabelList"/>
    <dgm:cxn modelId="{6BDD5180-AA4B-474F-A474-4927B661E415}" type="presParOf" srcId="{40EBBC5C-7101-424B-96C0-37F783A569FD}" destId="{8266CD06-5515-4389-A6B0-F0F03BD49AFD}" srcOrd="1" destOrd="0" presId="urn:microsoft.com/office/officeart/2018/2/layout/IconLabelList"/>
    <dgm:cxn modelId="{F1A7D9A2-FA38-46C5-A143-79F042740312}" type="presParOf" srcId="{40EBBC5C-7101-424B-96C0-37F783A569FD}" destId="{D23A3E4F-C742-4C67-91D0-4FB3D6411E89}" srcOrd="2" destOrd="0" presId="urn:microsoft.com/office/officeart/2018/2/layout/IconLabelList"/>
    <dgm:cxn modelId="{68F10B5F-0B69-4E51-9943-0652D8D93EE7}" type="presParOf" srcId="{A6B5C030-F72F-4BBB-A5ED-1F03239593D7}" destId="{3A20CC83-41C9-4C9A-81EB-2396110F8C9D}" srcOrd="5" destOrd="0" presId="urn:microsoft.com/office/officeart/2018/2/layout/IconLabelList"/>
    <dgm:cxn modelId="{75FD6A0B-6D71-4778-A75A-4CC281620E6F}" type="presParOf" srcId="{A6B5C030-F72F-4BBB-A5ED-1F03239593D7}" destId="{4FB74CC6-805A-4CF7-B454-C2A97282F37D}" srcOrd="6" destOrd="0" presId="urn:microsoft.com/office/officeart/2018/2/layout/IconLabelList"/>
    <dgm:cxn modelId="{893DADFB-D8F3-4523-B749-855C60AEE284}" type="presParOf" srcId="{4FB74CC6-805A-4CF7-B454-C2A97282F37D}" destId="{FBD302A0-DDE5-4536-8597-88E021CEF749}" srcOrd="0" destOrd="0" presId="urn:microsoft.com/office/officeart/2018/2/layout/IconLabelList"/>
    <dgm:cxn modelId="{A727A1F3-4C93-4ADA-A0D1-EB9424398E11}" type="presParOf" srcId="{4FB74CC6-805A-4CF7-B454-C2A97282F37D}" destId="{F802D954-9506-4D1E-A998-CD5BEA655E05}" srcOrd="1" destOrd="0" presId="urn:microsoft.com/office/officeart/2018/2/layout/IconLabelList"/>
    <dgm:cxn modelId="{8B7EF01B-3A4F-4B75-A92E-09FF0296FC6A}" type="presParOf" srcId="{4FB74CC6-805A-4CF7-B454-C2A97282F37D}" destId="{15D2241E-5AF0-43B1-8DD7-C680474FE93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B3891-AF5C-4EF5-A500-3D548A82C20D}">
      <dsp:nvSpPr>
        <dsp:cNvPr id="0" name=""/>
        <dsp:cNvSpPr/>
      </dsp:nvSpPr>
      <dsp:spPr>
        <a:xfrm>
          <a:off x="1138979" y="1071077"/>
          <a:ext cx="932563" cy="9325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065CD8-730E-4621-85FD-1FEE7C7FDBEC}">
      <dsp:nvSpPr>
        <dsp:cNvPr id="0" name=""/>
        <dsp:cNvSpPr/>
      </dsp:nvSpPr>
      <dsp:spPr>
        <a:xfrm>
          <a:off x="569079" y="2335260"/>
          <a:ext cx="2072362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Read some extracts from the book</a:t>
          </a:r>
        </a:p>
      </dsp:txBody>
      <dsp:txXfrm>
        <a:off x="569079" y="2335260"/>
        <a:ext cx="2072362" cy="945000"/>
      </dsp:txXfrm>
    </dsp:sp>
    <dsp:sp modelId="{502DBB68-05DC-4BE8-9C53-A295F2B2715B}">
      <dsp:nvSpPr>
        <dsp:cNvPr id="0" name=""/>
        <dsp:cNvSpPr/>
      </dsp:nvSpPr>
      <dsp:spPr>
        <a:xfrm>
          <a:off x="3574005" y="1071077"/>
          <a:ext cx="932563" cy="9325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4644A9-809C-4E3D-895E-CD866EBFAF73}">
      <dsp:nvSpPr>
        <dsp:cNvPr id="0" name=""/>
        <dsp:cNvSpPr/>
      </dsp:nvSpPr>
      <dsp:spPr>
        <a:xfrm>
          <a:off x="3004105" y="2335260"/>
          <a:ext cx="2072362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Research the facts</a:t>
          </a:r>
        </a:p>
      </dsp:txBody>
      <dsp:txXfrm>
        <a:off x="3004105" y="2335260"/>
        <a:ext cx="2072362" cy="945000"/>
      </dsp:txXfrm>
    </dsp:sp>
    <dsp:sp modelId="{025D7A48-38E3-4D40-8A6E-4252D6A81D25}">
      <dsp:nvSpPr>
        <dsp:cNvPr id="0" name=""/>
        <dsp:cNvSpPr/>
      </dsp:nvSpPr>
      <dsp:spPr>
        <a:xfrm>
          <a:off x="6009031" y="1071077"/>
          <a:ext cx="932563" cy="9325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3A3E4F-C742-4C67-91D0-4FB3D6411E89}">
      <dsp:nvSpPr>
        <dsp:cNvPr id="0" name=""/>
        <dsp:cNvSpPr/>
      </dsp:nvSpPr>
      <dsp:spPr>
        <a:xfrm>
          <a:off x="5439131" y="2335260"/>
          <a:ext cx="2072362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Design a leaflet about the environment</a:t>
          </a:r>
        </a:p>
      </dsp:txBody>
      <dsp:txXfrm>
        <a:off x="5439131" y="2335260"/>
        <a:ext cx="2072362" cy="945000"/>
      </dsp:txXfrm>
    </dsp:sp>
    <dsp:sp modelId="{FBD302A0-DDE5-4536-8597-88E021CEF749}">
      <dsp:nvSpPr>
        <dsp:cNvPr id="0" name=""/>
        <dsp:cNvSpPr/>
      </dsp:nvSpPr>
      <dsp:spPr>
        <a:xfrm>
          <a:off x="8444057" y="1071077"/>
          <a:ext cx="932563" cy="93256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2241E-5AF0-43B1-8DD7-C680474FE93A}">
      <dsp:nvSpPr>
        <dsp:cNvPr id="0" name=""/>
        <dsp:cNvSpPr/>
      </dsp:nvSpPr>
      <dsp:spPr>
        <a:xfrm>
          <a:off x="7874157" y="2335260"/>
          <a:ext cx="2072362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Be given a big challenge</a:t>
          </a:r>
        </a:p>
      </dsp:txBody>
      <dsp:txXfrm>
        <a:off x="7874157" y="2335260"/>
        <a:ext cx="2072362" cy="94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A8FF9-3648-CA91-4F4D-F275231BC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C76B95-3779-34F0-E571-AE844C682B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B5E69-DD32-17DD-6F11-706DCAD3D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18690-95E7-D944-B205-E6A0FF183BAE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8D5E8-253A-234F-8487-BEE7617FE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D901A-9289-5036-37A9-DA5D8AB4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C97B6-AE6C-F144-B580-EFEACBC9B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05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28E6E-2D94-2A69-C36D-BFF101311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EAA94B-8A69-BA95-1EA1-9C67BEF4A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0BC43-7664-0023-C331-0DE1FD379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18690-95E7-D944-B205-E6A0FF183BAE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B05A1-E78C-C513-AB70-05925CFF9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A4C2A-50EB-13CB-5CD4-2F01C6DF5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C97B6-AE6C-F144-B580-EFEACBC9B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95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47620C-2F70-7650-256A-CF5DA0FC80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01A13F-15E2-9442-7431-C3BA7B65A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A0171-A793-27B3-6E0D-B385885F0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18690-95E7-D944-B205-E6A0FF183BAE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8E0F0-7574-4DF5-0D38-A2BCF6126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F71FD-6DF4-114F-F563-7EFF2E72B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C97B6-AE6C-F144-B580-EFEACBC9B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1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B6464-070D-1449-5BEB-269DCCC2D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40E0E-40C5-2672-9E19-6749E036F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32397-F834-87C3-B82E-DC6AC4C93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18690-95E7-D944-B205-E6A0FF183BAE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25C9F-608A-C2B6-23D4-BF43DE6E9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A581B-87FF-C293-6C17-EABFB5C98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C97B6-AE6C-F144-B580-EFEACBC9B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3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2F863-F462-C4DE-0FD5-D6604439B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06FD1-5C24-01B8-D44E-89BAF06A4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1E89D-76AC-CFF7-49B9-000FB707B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18690-95E7-D944-B205-E6A0FF183BAE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F30B6-A90B-10BD-1DDF-8420D9258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CAFD7-1EAD-1AA3-FA6D-0B6968048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C97B6-AE6C-F144-B580-EFEACBC9B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97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4AD93-FFC7-F111-4ECD-A80A81A6E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38CB6-012D-6F22-9CD2-45908FBFAF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008F13-A94C-7BBA-54B0-E5D4DDBB6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72226D-1261-BD59-D4AE-377EF2F5D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18690-95E7-D944-B205-E6A0FF183BAE}" type="datetimeFigureOut">
              <a:rPr lang="en-US" smtClean="0"/>
              <a:t>4/20/24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1AE1E5-2045-E20A-CAF5-CB1C27C8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4EC94B-D5B7-71C8-D49C-4FBE7269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C97B6-AE6C-F144-B580-EFEACBC9B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28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03612-0942-1747-A7FC-AE549D809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7CC1E-60E5-B36A-FBA8-2EF1EB01B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F65A68-11E2-A757-F576-B4065FB61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6F55F7-7D59-F5E0-A78D-6863E3B14B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F9692-6DAC-E35B-B13A-8297623091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5A7B3D-33B7-2D0F-5FF1-B3A49DCAF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18690-95E7-D944-B205-E6A0FF183BAE}" type="datetimeFigureOut">
              <a:rPr lang="en-US" smtClean="0"/>
              <a:t>4/20/24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B11622-CEB4-5DF9-17AB-03DC4D0A5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46AEAC-9476-34D9-8936-8B961FED2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C97B6-AE6C-F144-B580-EFEACBC9B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41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0E333-C8A5-BCF8-F867-D50BE2BC8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DD3CEC-BE76-3ED0-A65F-5EE4CC528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18690-95E7-D944-B205-E6A0FF183BAE}" type="datetimeFigureOut">
              <a:rPr lang="en-US" smtClean="0"/>
              <a:t>4/20/24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E920AA-FFCE-02D4-209E-845A50783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D8C2FC-2D3B-4F58-0BDC-0425BE085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C97B6-AE6C-F144-B580-EFEACBC9B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027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CC5CF1-E485-E645-6E2F-310780493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18690-95E7-D944-B205-E6A0FF183BAE}" type="datetimeFigureOut">
              <a:rPr lang="en-US" smtClean="0"/>
              <a:t>4/20/24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F9D045-1075-B7F5-D737-536EEB75F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76727-67B7-521E-629D-28FC60E2C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C97B6-AE6C-F144-B580-EFEACBC9B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9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FC549-6DAE-AC69-388A-7EFC3E192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DDC00-41CD-4780-98B2-5C646FFDA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6E4AA-328B-3D8F-6335-FF6FE0D8C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5DB74-E8C4-6F8D-73E2-0C5316625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18690-95E7-D944-B205-E6A0FF183BAE}" type="datetimeFigureOut">
              <a:rPr lang="en-US" smtClean="0"/>
              <a:t>4/20/24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53BCFB-E4C1-5E87-E1CB-561CF3A7F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BA597B-5790-2E58-FE84-85079E4B4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C97B6-AE6C-F144-B580-EFEACBC9B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47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CF5A2-1156-508E-9130-A1F6C541A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AA940-1C5E-7848-FDE0-5345B7523F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6F540C-365F-9E42-ACD5-783EB50AC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2A5B33-2CB8-ECE8-C0EE-58D49AF3F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18690-95E7-D944-B205-E6A0FF183BAE}" type="datetimeFigureOut">
              <a:rPr lang="en-US" smtClean="0"/>
              <a:t>4/20/24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80FF12-E0B6-91C5-74C1-8782210F8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5E822-30AB-ADD4-C5B2-6ABA31A06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C97B6-AE6C-F144-B580-EFEACBC9B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90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2DCB51-890F-2D19-B9E3-19B7458B0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E39E9-6441-21F7-F111-CD0AE0F6E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83E9E-5546-2851-1E9A-BDC1D8F04A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18690-95E7-D944-B205-E6A0FF183BAE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4636D-6982-9533-7C4F-36DFED158E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F453D-5E77-4BB7-A902-EF468580A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C97B6-AE6C-F144-B580-EFEACBC9B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227F-3FB2-847A-CB21-387700E64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4008895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Student Book </a:t>
            </a:r>
            <a:br>
              <a:rPr lang="en-US"/>
            </a:br>
            <a:r>
              <a:rPr lang="en-US"/>
              <a:t>9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8171C9-AB4C-2B7C-80CE-A084180440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3171986" cy="165576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Sarah Green</a:t>
            </a:r>
          </a:p>
        </p:txBody>
      </p:sp>
      <p:pic>
        <p:nvPicPr>
          <p:cNvPr id="4" name="Picture 3" descr="A book cover with a lion and deer&#10;&#10;Description automatically generated">
            <a:extLst>
              <a:ext uri="{FF2B5EF4-FFF2-40B4-BE49-F238E27FC236}">
                <a16:creationId xmlns:a16="http://schemas.microsoft.com/office/drawing/2014/main" id="{0F6BAC6B-22B5-2A69-7298-C97280EFDF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8116"/>
          <a:stretch/>
        </p:blipFill>
        <p:spPr>
          <a:xfrm>
            <a:off x="6229215" y="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17263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EBD83-71A7-183B-E30A-37D379445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this unit you will: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94E2872-1FF9-2D8C-9E5B-C24C28C0F5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213774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4173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Open Hand with Plant">
            <a:extLst>
              <a:ext uri="{FF2B5EF4-FFF2-40B4-BE49-F238E27FC236}">
                <a16:creationId xmlns:a16="http://schemas.microsoft.com/office/drawing/2014/main" id="{2B9FF79A-FE63-894A-182B-55AAA822F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988" y="1744515"/>
            <a:ext cx="3368969" cy="3368969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41611C-C206-21F1-7F40-6FD320284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354" y="457201"/>
            <a:ext cx="5337270" cy="1835911"/>
          </a:xfrm>
        </p:spPr>
        <p:txBody>
          <a:bodyPr anchor="b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The Environment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49B530FE-A87D-41A0-A920-ADC6539E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353" y="2560829"/>
            <a:ext cx="5029200" cy="18288"/>
          </a:xfrm>
          <a:custGeom>
            <a:avLst/>
            <a:gdLst>
              <a:gd name="connsiteX0" fmla="*/ 0 w 5029200"/>
              <a:gd name="connsiteY0" fmla="*/ 0 h 18288"/>
              <a:gd name="connsiteX1" fmla="*/ 528066 w 5029200"/>
              <a:gd name="connsiteY1" fmla="*/ 0 h 18288"/>
              <a:gd name="connsiteX2" fmla="*/ 1207008 w 5029200"/>
              <a:gd name="connsiteY2" fmla="*/ 0 h 18288"/>
              <a:gd name="connsiteX3" fmla="*/ 1785366 w 5029200"/>
              <a:gd name="connsiteY3" fmla="*/ 0 h 18288"/>
              <a:gd name="connsiteX4" fmla="*/ 2313432 w 5029200"/>
              <a:gd name="connsiteY4" fmla="*/ 0 h 18288"/>
              <a:gd name="connsiteX5" fmla="*/ 2992374 w 5029200"/>
              <a:gd name="connsiteY5" fmla="*/ 0 h 18288"/>
              <a:gd name="connsiteX6" fmla="*/ 3621024 w 5029200"/>
              <a:gd name="connsiteY6" fmla="*/ 0 h 18288"/>
              <a:gd name="connsiteX7" fmla="*/ 4249674 w 5029200"/>
              <a:gd name="connsiteY7" fmla="*/ 0 h 18288"/>
              <a:gd name="connsiteX8" fmla="*/ 5029200 w 5029200"/>
              <a:gd name="connsiteY8" fmla="*/ 0 h 18288"/>
              <a:gd name="connsiteX9" fmla="*/ 5029200 w 5029200"/>
              <a:gd name="connsiteY9" fmla="*/ 18288 h 18288"/>
              <a:gd name="connsiteX10" fmla="*/ 4501134 w 5029200"/>
              <a:gd name="connsiteY10" fmla="*/ 18288 h 18288"/>
              <a:gd name="connsiteX11" fmla="*/ 4023360 w 5029200"/>
              <a:gd name="connsiteY11" fmla="*/ 18288 h 18288"/>
              <a:gd name="connsiteX12" fmla="*/ 3344418 w 5029200"/>
              <a:gd name="connsiteY12" fmla="*/ 18288 h 18288"/>
              <a:gd name="connsiteX13" fmla="*/ 2816352 w 5029200"/>
              <a:gd name="connsiteY13" fmla="*/ 18288 h 18288"/>
              <a:gd name="connsiteX14" fmla="*/ 2137410 w 5029200"/>
              <a:gd name="connsiteY14" fmla="*/ 18288 h 18288"/>
              <a:gd name="connsiteX15" fmla="*/ 1408176 w 5029200"/>
              <a:gd name="connsiteY15" fmla="*/ 18288 h 18288"/>
              <a:gd name="connsiteX16" fmla="*/ 829818 w 5029200"/>
              <a:gd name="connsiteY16" fmla="*/ 18288 h 18288"/>
              <a:gd name="connsiteX17" fmla="*/ 0 w 5029200"/>
              <a:gd name="connsiteY17" fmla="*/ 18288 h 18288"/>
              <a:gd name="connsiteX18" fmla="*/ 0 w 5029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29200" h="18288" fill="none" extrusionOk="0">
                <a:moveTo>
                  <a:pt x="0" y="0"/>
                </a:moveTo>
                <a:cubicBezTo>
                  <a:pt x="142937" y="1696"/>
                  <a:pt x="371859" y="12840"/>
                  <a:pt x="528066" y="0"/>
                </a:cubicBezTo>
                <a:cubicBezTo>
                  <a:pt x="684273" y="-12840"/>
                  <a:pt x="928949" y="-5725"/>
                  <a:pt x="1207008" y="0"/>
                </a:cubicBezTo>
                <a:cubicBezTo>
                  <a:pt x="1485067" y="5725"/>
                  <a:pt x="1562886" y="-21331"/>
                  <a:pt x="1785366" y="0"/>
                </a:cubicBezTo>
                <a:cubicBezTo>
                  <a:pt x="2007846" y="21331"/>
                  <a:pt x="2056226" y="25221"/>
                  <a:pt x="2313432" y="0"/>
                </a:cubicBezTo>
                <a:cubicBezTo>
                  <a:pt x="2570638" y="-25221"/>
                  <a:pt x="2732455" y="16294"/>
                  <a:pt x="2992374" y="0"/>
                </a:cubicBezTo>
                <a:cubicBezTo>
                  <a:pt x="3252293" y="-16294"/>
                  <a:pt x="3319267" y="-29774"/>
                  <a:pt x="3621024" y="0"/>
                </a:cubicBezTo>
                <a:cubicBezTo>
                  <a:pt x="3922781" y="29774"/>
                  <a:pt x="3998107" y="-1004"/>
                  <a:pt x="4249674" y="0"/>
                </a:cubicBezTo>
                <a:cubicBezTo>
                  <a:pt x="4501241" y="1004"/>
                  <a:pt x="4792523" y="-4510"/>
                  <a:pt x="5029200" y="0"/>
                </a:cubicBezTo>
                <a:cubicBezTo>
                  <a:pt x="5029730" y="6954"/>
                  <a:pt x="5029934" y="12839"/>
                  <a:pt x="5029200" y="18288"/>
                </a:cubicBezTo>
                <a:cubicBezTo>
                  <a:pt x="4805432" y="23154"/>
                  <a:pt x="4715801" y="17034"/>
                  <a:pt x="4501134" y="18288"/>
                </a:cubicBezTo>
                <a:cubicBezTo>
                  <a:pt x="4286467" y="19542"/>
                  <a:pt x="4193719" y="41701"/>
                  <a:pt x="4023360" y="18288"/>
                </a:cubicBezTo>
                <a:cubicBezTo>
                  <a:pt x="3853001" y="-5125"/>
                  <a:pt x="3676466" y="16909"/>
                  <a:pt x="3344418" y="18288"/>
                </a:cubicBezTo>
                <a:cubicBezTo>
                  <a:pt x="3012370" y="19667"/>
                  <a:pt x="2945824" y="14410"/>
                  <a:pt x="2816352" y="18288"/>
                </a:cubicBezTo>
                <a:cubicBezTo>
                  <a:pt x="2686880" y="22166"/>
                  <a:pt x="2438351" y="13507"/>
                  <a:pt x="2137410" y="18288"/>
                </a:cubicBezTo>
                <a:cubicBezTo>
                  <a:pt x="1836469" y="23069"/>
                  <a:pt x="1581391" y="46111"/>
                  <a:pt x="1408176" y="18288"/>
                </a:cubicBezTo>
                <a:cubicBezTo>
                  <a:pt x="1234961" y="-9535"/>
                  <a:pt x="1040489" y="-7495"/>
                  <a:pt x="829818" y="18288"/>
                </a:cubicBezTo>
                <a:cubicBezTo>
                  <a:pt x="619147" y="44071"/>
                  <a:pt x="238626" y="3756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029200" h="18288" stroke="0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907099" y="-19195"/>
                  <a:pt x="1056132" y="0"/>
                </a:cubicBezTo>
                <a:cubicBezTo>
                  <a:pt x="1205165" y="19195"/>
                  <a:pt x="1612834" y="-24928"/>
                  <a:pt x="1785366" y="0"/>
                </a:cubicBezTo>
                <a:cubicBezTo>
                  <a:pt x="1957898" y="24928"/>
                  <a:pt x="2149044" y="19108"/>
                  <a:pt x="2363724" y="0"/>
                </a:cubicBezTo>
                <a:cubicBezTo>
                  <a:pt x="2578404" y="-19108"/>
                  <a:pt x="2759981" y="-21788"/>
                  <a:pt x="2942082" y="0"/>
                </a:cubicBezTo>
                <a:cubicBezTo>
                  <a:pt x="3124183" y="21788"/>
                  <a:pt x="3482217" y="8836"/>
                  <a:pt x="3671316" y="0"/>
                </a:cubicBezTo>
                <a:cubicBezTo>
                  <a:pt x="3860415" y="-8836"/>
                  <a:pt x="4058665" y="-25048"/>
                  <a:pt x="4199382" y="0"/>
                </a:cubicBezTo>
                <a:cubicBezTo>
                  <a:pt x="4340099" y="25048"/>
                  <a:pt x="4735096" y="-22088"/>
                  <a:pt x="5029200" y="0"/>
                </a:cubicBezTo>
                <a:cubicBezTo>
                  <a:pt x="5028517" y="5414"/>
                  <a:pt x="5028480" y="12510"/>
                  <a:pt x="5029200" y="18288"/>
                </a:cubicBezTo>
                <a:cubicBezTo>
                  <a:pt x="4891577" y="31493"/>
                  <a:pt x="4684146" y="-2509"/>
                  <a:pt x="4501134" y="18288"/>
                </a:cubicBezTo>
                <a:cubicBezTo>
                  <a:pt x="4318122" y="39085"/>
                  <a:pt x="4030703" y="3672"/>
                  <a:pt x="3872484" y="18288"/>
                </a:cubicBezTo>
                <a:cubicBezTo>
                  <a:pt x="3714265" y="32905"/>
                  <a:pt x="3546134" y="7501"/>
                  <a:pt x="3294126" y="18288"/>
                </a:cubicBezTo>
                <a:cubicBezTo>
                  <a:pt x="3042118" y="29075"/>
                  <a:pt x="2912116" y="11153"/>
                  <a:pt x="2564892" y="18288"/>
                </a:cubicBezTo>
                <a:cubicBezTo>
                  <a:pt x="2217668" y="25423"/>
                  <a:pt x="2095118" y="11659"/>
                  <a:pt x="1835658" y="18288"/>
                </a:cubicBezTo>
                <a:cubicBezTo>
                  <a:pt x="1576198" y="24917"/>
                  <a:pt x="1500897" y="19889"/>
                  <a:pt x="1307592" y="18288"/>
                </a:cubicBezTo>
                <a:cubicBezTo>
                  <a:pt x="1114287" y="16687"/>
                  <a:pt x="961527" y="47453"/>
                  <a:pt x="678942" y="18288"/>
                </a:cubicBezTo>
                <a:cubicBezTo>
                  <a:pt x="396357" y="-10877"/>
                  <a:pt x="271066" y="23005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E6C5C-B86A-72E8-12BF-E178A1E26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9354" y="2597406"/>
            <a:ext cx="5461095" cy="398203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000" kern="100" dirty="0">
                <a:solidFill>
                  <a:srgbClr val="FFFFFF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W</a:t>
            </a:r>
            <a:r>
              <a:rPr lang="en-GB" sz="2000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hen you write about wildlife in the first person, it really makes you think about the impact that man is   having on the environment.</a:t>
            </a:r>
          </a:p>
          <a:p>
            <a:pPr marL="0" indent="0">
              <a:buNone/>
            </a:pPr>
            <a:r>
              <a:rPr lang="en-GB" sz="2000" kern="100" dirty="0">
                <a:solidFill>
                  <a:srgbClr val="FFFFFF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</a:t>
            </a:r>
            <a:r>
              <a:rPr lang="en-GB" sz="2000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 when you map an epic journey across the British landscape it does focus the mind! </a:t>
            </a:r>
          </a:p>
          <a:p>
            <a:pPr marL="0" indent="0">
              <a:buNone/>
            </a:pPr>
            <a:r>
              <a:rPr lang="en-GB" sz="2000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The roe deer live in the ‘fringes’ of human  existence and man is eroding their territory more and more. </a:t>
            </a:r>
          </a:p>
          <a:p>
            <a:pPr marL="0" indent="0">
              <a:buNone/>
            </a:pPr>
            <a:r>
              <a:rPr lang="en-GB" sz="2000" kern="100" dirty="0">
                <a:solidFill>
                  <a:srgbClr val="FFFFFF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Our environment </a:t>
            </a:r>
            <a:r>
              <a:rPr lang="en-GB" sz="2000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is a theme that runs throughout the book.</a:t>
            </a:r>
          </a:p>
          <a:p>
            <a:pPr marL="0" indent="0">
              <a:buNone/>
            </a:pPr>
            <a:r>
              <a:rPr lang="en-GB" sz="2000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Now </a:t>
            </a:r>
            <a:r>
              <a:rPr lang="en-GB" sz="2000" kern="100" dirty="0">
                <a:solidFill>
                  <a:srgbClr val="FFFFFF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read the extracts on the next two slides.</a:t>
            </a:r>
            <a:endParaRPr lang="en-GB" sz="2000" kern="100" dirty="0">
              <a:solidFill>
                <a:srgbClr val="FFFFFF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kern="100" dirty="0">
              <a:solidFill>
                <a:srgbClr val="FFFFFF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kern="100" dirty="0">
              <a:solidFill>
                <a:srgbClr val="FFFFFF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kern="100" dirty="0">
              <a:solidFill>
                <a:srgbClr val="FFFFFF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kern="100" dirty="0">
              <a:solidFill>
                <a:srgbClr val="FFFFFF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357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ath winding through a grassy field">
            <a:extLst>
              <a:ext uri="{FF2B5EF4-FFF2-40B4-BE49-F238E27FC236}">
                <a16:creationId xmlns:a16="http://schemas.microsoft.com/office/drawing/2014/main" id="{208D9ABE-CA00-2965-7755-8A55BF2B67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42" r="13724" b="-1"/>
          <a:stretch/>
        </p:blipFill>
        <p:spPr>
          <a:xfrm>
            <a:off x="-690143" y="145607"/>
            <a:ext cx="5964508" cy="6687519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CC4B8F-2AA2-4B2E-C8E6-78AFB7CD6E5F}"/>
              </a:ext>
            </a:extLst>
          </p:cNvPr>
          <p:cNvSpPr txBox="1"/>
          <p:nvPr/>
        </p:nvSpPr>
        <p:spPr>
          <a:xfrm>
            <a:off x="5274365" y="789969"/>
            <a:ext cx="6626087" cy="5398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400" dirty="0">
                <a:effectLst/>
              </a:rPr>
              <a:t>Far to the east, we could see men and</a:t>
            </a:r>
          </a:p>
          <a:p>
            <a:pPr>
              <a:lnSpc>
                <a:spcPct val="90000"/>
              </a:lnSpc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400" dirty="0">
                <a:effectLst/>
              </a:rPr>
              <a:t> huge moving things that were tearing  into the</a:t>
            </a:r>
          </a:p>
          <a:p>
            <a:pPr>
              <a:lnSpc>
                <a:spcPct val="90000"/>
              </a:lnSpc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400" dirty="0">
                <a:effectLst/>
              </a:rPr>
              <a:t> earth and moving it around like giant moles.</a:t>
            </a:r>
          </a:p>
          <a:p>
            <a:pPr>
              <a:lnSpc>
                <a:spcPct val="90000"/>
              </a:lnSpc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400" dirty="0">
                <a:effectLst/>
              </a:rPr>
              <a:t> Stretching away into the distance they’d made a</a:t>
            </a:r>
          </a:p>
          <a:p>
            <a:pPr>
              <a:lnSpc>
                <a:spcPct val="90000"/>
              </a:lnSpc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400" dirty="0">
                <a:effectLst/>
              </a:rPr>
              <a:t> wide river of raw earth going up and down the hills.</a:t>
            </a:r>
          </a:p>
          <a:p>
            <a:pPr>
              <a:lnSpc>
                <a:spcPct val="90000"/>
              </a:lnSpc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400" dirty="0"/>
              <a:t>“</a:t>
            </a:r>
            <a:r>
              <a:rPr lang="en-US" sz="2400" dirty="0">
                <a:effectLst/>
              </a:rPr>
              <a:t>Like Molde-Warp,” said Flax.</a:t>
            </a:r>
          </a:p>
          <a:p>
            <a:pPr>
              <a:lnSpc>
                <a:spcPct val="90000"/>
              </a:lnSpc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400" dirty="0"/>
              <a:t>“</a:t>
            </a:r>
            <a:r>
              <a:rPr lang="en-US" sz="2400" dirty="0">
                <a:effectLst/>
              </a:rPr>
              <a:t>What’s Molde Warp?</a:t>
            </a:r>
            <a:r>
              <a:rPr lang="en-US" sz="2400" dirty="0"/>
              <a:t>” </a:t>
            </a:r>
            <a:r>
              <a:rPr lang="en-US" sz="2400" dirty="0">
                <a:effectLst/>
              </a:rPr>
              <a:t>said Brack.</a:t>
            </a:r>
          </a:p>
          <a:p>
            <a:pPr>
              <a:lnSpc>
                <a:spcPct val="90000"/>
              </a:lnSpc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400" dirty="0">
                <a:effectLst/>
              </a:rPr>
              <a:t>“The giant snake that inhabits the underworld,</a:t>
            </a:r>
          </a:p>
          <a:p>
            <a:pPr>
              <a:lnSpc>
                <a:spcPct val="90000"/>
              </a:lnSpc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400" dirty="0">
                <a:effectLst/>
              </a:rPr>
              <a:t> Los Duir. </a:t>
            </a:r>
            <a:r>
              <a:rPr lang="en-US" sz="2400" dirty="0"/>
              <a:t> </a:t>
            </a:r>
            <a:r>
              <a:rPr lang="en-US" sz="2400" dirty="0">
                <a:effectLst/>
              </a:rPr>
              <a:t>He</a:t>
            </a:r>
            <a:r>
              <a:rPr lang="en-US" sz="2400" i="1" dirty="0">
                <a:effectLst/>
              </a:rPr>
              <a:t> </a:t>
            </a:r>
            <a:r>
              <a:rPr lang="en-US" sz="2400" dirty="0">
                <a:effectLst/>
              </a:rPr>
              <a:t>lies waiting in the dark to snatch</a:t>
            </a:r>
          </a:p>
          <a:p>
            <a:pPr>
              <a:lnSpc>
                <a:spcPct val="90000"/>
              </a:lnSpc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400" dirty="0">
                <a:effectLst/>
              </a:rPr>
              <a:t> the unwary, like a stinking fly-trap,</a:t>
            </a:r>
            <a:r>
              <a:rPr lang="en-US" sz="2400" dirty="0"/>
              <a:t>” </a:t>
            </a:r>
            <a:r>
              <a:rPr lang="en-US" sz="2400" dirty="0">
                <a:effectLst/>
              </a:rPr>
              <a:t>said Flax.</a:t>
            </a:r>
          </a:p>
          <a:p>
            <a:pPr>
              <a:lnSpc>
                <a:spcPct val="90000"/>
              </a:lnSpc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400" dirty="0">
                <a:effectLst/>
              </a:rPr>
              <a:t> </a:t>
            </a:r>
            <a:r>
              <a:rPr lang="en-US" sz="2400" dirty="0"/>
              <a:t>“</a:t>
            </a:r>
            <a:r>
              <a:rPr lang="en-US" sz="2400" dirty="0">
                <a:effectLst/>
              </a:rPr>
              <a:t>And now it’s above ground! </a:t>
            </a:r>
            <a:r>
              <a:rPr lang="en-US" sz="2400" dirty="0"/>
              <a:t>“</a:t>
            </a:r>
            <a:endParaRPr lang="en-US" sz="240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400" dirty="0"/>
              <a:t>“</a:t>
            </a:r>
            <a:r>
              <a:rPr lang="en-US" sz="2400" dirty="0">
                <a:effectLst/>
              </a:rPr>
              <a:t>Another curse!</a:t>
            </a:r>
            <a:r>
              <a:rPr lang="en-US" sz="2400" dirty="0"/>
              <a:t>” </a:t>
            </a:r>
            <a:r>
              <a:rPr lang="en-US" sz="2400" dirty="0">
                <a:effectLst/>
              </a:rPr>
              <a:t>muttered Redshank.</a:t>
            </a:r>
          </a:p>
        </p:txBody>
      </p:sp>
    </p:spTree>
    <p:extLst>
      <p:ext uri="{BB962C8B-B14F-4D97-AF65-F5344CB8AC3E}">
        <p14:creationId xmlns:p14="http://schemas.microsoft.com/office/powerpoint/2010/main" val="1568494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FFF6C6-DFAA-A825-08CD-1CCADCC83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US"/>
              <a:t>The deer are in the city...</a:t>
            </a:r>
            <a:endParaRPr lang="en-US" dirty="0"/>
          </a:p>
        </p:txBody>
      </p:sp>
      <p:pic>
        <p:nvPicPr>
          <p:cNvPr id="4" name="Picture 3" descr="A drawing of a deer in a city&#10;&#10;Description automatically generated">
            <a:extLst>
              <a:ext uri="{FF2B5EF4-FFF2-40B4-BE49-F238E27FC236}">
                <a16:creationId xmlns:a16="http://schemas.microsoft.com/office/drawing/2014/main" id="{CAC80839-1189-ED78-F61A-A06A0FA77F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" r="-2" b="15433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2E7FD-2E40-2A90-1F03-4B3565C9C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2030278"/>
            <a:ext cx="5141842" cy="41466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Garamond" panose="02020404030301010803" pitchFamily="18" charset="0"/>
              </a:rPr>
              <a:t>I led the way through the sinister ravines  which ran through the hive. They were dark</a:t>
            </a:r>
          </a:p>
          <a:p>
            <a:pPr marL="0" indent="0">
              <a:buNone/>
            </a:pPr>
            <a:r>
              <a:rPr lang="en-GB" sz="20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Garamond" panose="02020404030301010803" pitchFamily="18" charset="0"/>
              </a:rPr>
              <a:t> and shadowed and there was nothing living to</a:t>
            </a:r>
          </a:p>
          <a:p>
            <a:pPr marL="0" indent="0">
              <a:buNone/>
            </a:pPr>
            <a:r>
              <a:rPr lang="en-GB" sz="20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Garamond" panose="02020404030301010803" pitchFamily="18" charset="0"/>
              </a:rPr>
              <a:t> be smelt. All the time I was aware that the cat</a:t>
            </a:r>
          </a:p>
          <a:p>
            <a:pPr marL="0" indent="0">
              <a:buNone/>
            </a:pPr>
            <a:r>
              <a:rPr lang="en-GB" sz="20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Garamond" panose="02020404030301010803" pitchFamily="18" charset="0"/>
              </a:rPr>
              <a:t> could be following…or had the noise-monster</a:t>
            </a:r>
          </a:p>
          <a:p>
            <a:pPr marL="0" indent="0">
              <a:buNone/>
            </a:pPr>
            <a:r>
              <a:rPr lang="en-GB" sz="20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Garamond" panose="02020404030301010803" pitchFamily="18" charset="0"/>
              </a:rPr>
              <a:t> killed her? I did not know. The ground was</a:t>
            </a:r>
          </a:p>
          <a:p>
            <a:pPr marL="0" indent="0">
              <a:buNone/>
            </a:pPr>
            <a:r>
              <a:rPr lang="en-GB" sz="20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Garamond" panose="02020404030301010803" pitchFamily="18" charset="0"/>
              </a:rPr>
              <a:t> covered in the dark, hard stuff. I remembered</a:t>
            </a:r>
          </a:p>
          <a:p>
            <a:pPr marL="0" indent="0">
              <a:buNone/>
            </a:pPr>
            <a:r>
              <a:rPr lang="en-GB" sz="20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Garamond" panose="02020404030301010803" pitchFamily="18" charset="0"/>
              </a:rPr>
              <a:t> Hawthorn’s words. </a:t>
            </a:r>
            <a:r>
              <a:rPr lang="en-GB" sz="2000" i="1" kern="0" dirty="0">
                <a:latin typeface="Garamond" panose="02020404030301010803" pitchFamily="18" charset="0"/>
                <a:ea typeface="Aptos" panose="020B0004020202020204" pitchFamily="34" charset="0"/>
                <a:cs typeface="Garamond" panose="02020404030301010803" pitchFamily="18" charset="0"/>
              </a:rPr>
              <a:t>“</a:t>
            </a:r>
            <a:r>
              <a:rPr lang="en-GB" sz="2000" i="1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Garamond" panose="02020404030301010803" pitchFamily="18" charset="0"/>
              </a:rPr>
              <a:t>They cut the earth open</a:t>
            </a:r>
            <a:r>
              <a:rPr lang="en-GB" sz="20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Garamond" panose="02020404030301010803" pitchFamily="18" charset="0"/>
              </a:rPr>
              <a:t> </a:t>
            </a:r>
            <a:r>
              <a:rPr lang="en-GB" sz="2000" i="1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Garamond" panose="02020404030301010803" pitchFamily="18" charset="0"/>
              </a:rPr>
              <a:t>and</a:t>
            </a:r>
          </a:p>
          <a:p>
            <a:pPr marL="0" indent="0">
              <a:buNone/>
            </a:pPr>
            <a:r>
              <a:rPr lang="en-GB" sz="2000" i="1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Garamond" panose="02020404030301010803" pitchFamily="18" charset="0"/>
              </a:rPr>
              <a:t> cover it with their black stuff and it becomes hard and</a:t>
            </a:r>
            <a:r>
              <a:rPr lang="en-GB" sz="20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Garamond" panose="02020404030301010803" pitchFamily="18" charset="0"/>
              </a:rPr>
              <a:t> </a:t>
            </a:r>
            <a:r>
              <a:rPr lang="en-GB" sz="2000" i="1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Garamond" panose="02020404030301010803" pitchFamily="18" charset="0"/>
              </a:rPr>
              <a:t>bitter...”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5537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BF4A2-8E02-BD30-F5CA-13995EB48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878" y="741392"/>
            <a:ext cx="4491821" cy="862121"/>
          </a:xfrm>
        </p:spPr>
        <p:txBody>
          <a:bodyPr anchor="b">
            <a:normAutofit fontScale="90000"/>
          </a:bodyPr>
          <a:lstStyle/>
          <a:p>
            <a:r>
              <a:rPr lang="en-US" sz="3200" dirty="0"/>
              <a:t>The environment needs you!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047B4B-EFE9-E57B-81FF-BD23D51E4A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98" r="30658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B1B14-5777-04FE-003D-C254849C7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4297" y="1696278"/>
            <a:ext cx="5300868" cy="428503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000" dirty="0"/>
              <a:t>Design a leaflet to make people think about the environment.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Begin with some research: find 3 facts about the environment.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These could be shocking, or they could be good news.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Now design a leaflet around those facts. </a:t>
            </a:r>
          </a:p>
          <a:p>
            <a:pPr marL="0" indent="0">
              <a:buNone/>
            </a:pPr>
            <a:r>
              <a:rPr lang="en-US" sz="2000" b="1" dirty="0"/>
              <a:t>Tip:</a:t>
            </a:r>
            <a:r>
              <a:rPr lang="en-US" sz="2000" dirty="0"/>
              <a:t> Use images; big fonts; strong colours. Keep the message simple... and memorable!</a:t>
            </a:r>
          </a:p>
        </p:txBody>
      </p:sp>
    </p:spTree>
    <p:extLst>
      <p:ext uri="{BB962C8B-B14F-4D97-AF65-F5344CB8AC3E}">
        <p14:creationId xmlns:p14="http://schemas.microsoft.com/office/powerpoint/2010/main" val="744433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6AA7C-C968-BC50-C097-53A92B21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878" y="741392"/>
            <a:ext cx="4491821" cy="729600"/>
          </a:xfrm>
        </p:spPr>
        <p:txBody>
          <a:bodyPr anchor="b">
            <a:normAutofit/>
          </a:bodyPr>
          <a:lstStyle/>
          <a:p>
            <a:r>
              <a:rPr lang="en-US" sz="3200" dirty="0"/>
              <a:t>Find your voice!</a:t>
            </a:r>
          </a:p>
        </p:txBody>
      </p:sp>
      <p:pic>
        <p:nvPicPr>
          <p:cNvPr id="12" name="Picture 11" descr="Sketch of outdoor things">
            <a:extLst>
              <a:ext uri="{FF2B5EF4-FFF2-40B4-BE49-F238E27FC236}">
                <a16:creationId xmlns:a16="http://schemas.microsoft.com/office/drawing/2014/main" id="{A2E3CA7D-8C70-9435-24F0-5AD67BE17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87" r="22059" b="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C6457-CD16-02B3-4891-069905804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877" y="1470993"/>
            <a:ext cx="4838035" cy="4645616"/>
          </a:xfrm>
        </p:spPr>
        <p:txBody>
          <a:bodyPr anchor="t">
            <a:normAutofit fontScale="85000" lnSpcReduction="20000"/>
          </a:bodyPr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GB" sz="1300" kern="0" dirty="0">
              <a:effectLst/>
              <a:latin typeface="Garamond" panose="02020404030301010803" pitchFamily="18" charset="0"/>
              <a:ea typeface="Aptos" panose="020B0004020202020204" pitchFamily="34" charset="0"/>
              <a:cs typeface="Garamond" panose="02020404030301010803" pitchFamily="18" charset="0"/>
            </a:endParaRPr>
          </a:p>
          <a:p>
            <a:pPr marL="0" indent="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GB" sz="22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Garamond" panose="02020404030301010803" pitchFamily="18" charset="0"/>
              </a:rPr>
              <a:t>So where does all this lead us? I hope that the book makes us think a little bit more about what we are doing to the environment.</a:t>
            </a:r>
            <a:endParaRPr lang="en-GB" sz="2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GB" sz="22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Garamond" panose="02020404030301010803" pitchFamily="18" charset="0"/>
              </a:rPr>
              <a:t> </a:t>
            </a:r>
            <a:endParaRPr lang="en-GB" sz="2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GB" sz="22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Garamond" panose="02020404030301010803" pitchFamily="18" charset="0"/>
              </a:rPr>
              <a:t>Stories have the power to make us think, to help us understand an issue a little more. If you care about something, you can write about it and make other people think and perhaps share your feelings. </a:t>
            </a:r>
            <a:endParaRPr lang="en-GB" sz="2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2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Garamond" panose="02020404030301010803" pitchFamily="18" charset="0"/>
              </a:rPr>
              <a:t>So, this Student Mission Book ends on a big challenge. </a:t>
            </a:r>
            <a:endParaRPr lang="en-GB" sz="2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2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Garamond" panose="02020404030301010803" pitchFamily="18" charset="0"/>
              </a:rPr>
              <a:t>- </a:t>
            </a:r>
            <a:r>
              <a:rPr lang="en-GB" sz="2200" b="1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Garamond" panose="02020404030301010803" pitchFamily="18" charset="0"/>
              </a:rPr>
              <a:t>Write</a:t>
            </a:r>
            <a:r>
              <a:rPr lang="en-GB" sz="22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Garamond" panose="02020404030301010803" pitchFamily="18" charset="0"/>
              </a:rPr>
              <a:t> a story related in some way an issue you care about. Try to give your reader some insight into whatever it is you feel strongly about. </a:t>
            </a:r>
            <a:endParaRPr lang="en-GB" sz="2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200" b="1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Garamond" panose="02020404030301010803" pitchFamily="18" charset="0"/>
              </a:rPr>
              <a:t>Tip:</a:t>
            </a:r>
            <a:r>
              <a:rPr lang="en-GB" sz="22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Garamond" panose="02020404030301010803" pitchFamily="18" charset="0"/>
              </a:rPr>
              <a:t> keep it subtle. This isn’t a speech or a lecture. Let it be an engaging story but  more than that, give it heart. </a:t>
            </a:r>
            <a:endParaRPr lang="en-GB" sz="2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911649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556</Words>
  <Application>Microsoft Macintosh PowerPoint</Application>
  <PresentationFormat>Widescreen</PresentationFormat>
  <Paragraphs>55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Calibri Light</vt:lpstr>
      <vt:lpstr>Garamond</vt:lpstr>
      <vt:lpstr>Office Theme</vt:lpstr>
      <vt:lpstr>Student Book  9</vt:lpstr>
      <vt:lpstr>In this unit you will: </vt:lpstr>
      <vt:lpstr>The Environment</vt:lpstr>
      <vt:lpstr>PowerPoint Presentation</vt:lpstr>
      <vt:lpstr>The deer are in the city...</vt:lpstr>
      <vt:lpstr>The environment needs you!</vt:lpstr>
      <vt:lpstr>Find your voice!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Book  8</dc:title>
  <dc:creator>sarah Green</dc:creator>
  <cp:lastModifiedBy>sarah Green</cp:lastModifiedBy>
  <cp:revision>7</cp:revision>
  <dcterms:created xsi:type="dcterms:W3CDTF">2024-04-20T08:24:15Z</dcterms:created>
  <dcterms:modified xsi:type="dcterms:W3CDTF">2024-04-20T12:55:13Z</dcterms:modified>
</cp:coreProperties>
</file>